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70" r:id="rId6"/>
    <p:sldId id="257" r:id="rId7"/>
    <p:sldId id="263" r:id="rId8"/>
    <p:sldId id="265" r:id="rId9"/>
    <p:sldId id="259" r:id="rId10"/>
    <p:sldId id="269" r:id="rId11"/>
    <p:sldId id="264" r:id="rId12"/>
    <p:sldId id="267" r:id="rId13"/>
    <p:sldId id="260" r:id="rId14"/>
    <p:sldId id="271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770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1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14569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1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868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9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7E8407F-6808-4E6F-81B9-590D0CBD11A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BCE6506-A7C4-4D48-A630-E254337A49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3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Kim Little’s history students host a sheep to shawl event at the Faulkner County Museum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11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Jennifer </a:t>
            </a:r>
            <a:r>
              <a:rPr lang="en-US" sz="2800" dirty="0" err="1" smtClean="0"/>
              <a:t>Parrack’s</a:t>
            </a:r>
            <a:r>
              <a:rPr lang="en-US" sz="2800" dirty="0" smtClean="0"/>
              <a:t> Spanish students teach Spanish to students at Julia Lee Moore Elementary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05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Therapy	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r="11373"/>
          <a:stretch>
            <a:fillRect/>
          </a:stretch>
        </p:blipFill>
        <p:spPr>
          <a:xfrm rot="5400000">
            <a:off x="5434013" y="100013"/>
            <a:ext cx="6858000" cy="6657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Chad </a:t>
            </a:r>
            <a:r>
              <a:rPr lang="en-US" sz="2800" dirty="0" err="1"/>
              <a:t>Lairamore’s</a:t>
            </a:r>
            <a:r>
              <a:rPr lang="en-US" sz="2800" dirty="0"/>
              <a:t> physical therapy students provide therapy services in UCA’s on-campus </a:t>
            </a:r>
            <a:r>
              <a:rPr lang="en-US" sz="2800" dirty="0" smtClean="0"/>
              <a:t>clinic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73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>
          <a:xfrm rot="10800000">
            <a:off x="5532438" y="0"/>
            <a:ext cx="665956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Kim Little’s history students lead activities at the Faulkner County Museum open house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078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Therapy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Brittany </a:t>
            </a:r>
            <a:r>
              <a:rPr lang="en-US" sz="2800" dirty="0" err="1" smtClean="0"/>
              <a:t>Saviers</a:t>
            </a:r>
            <a:r>
              <a:rPr lang="en-US" sz="2800" dirty="0" smtClean="0"/>
              <a:t>’ occupational therapy students do a pumpkin carving activity at ARC Arkansas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781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191B0E"/>
                </a:solidFill>
              </a:rPr>
              <a:t>Jennifer </a:t>
            </a:r>
            <a:r>
              <a:rPr lang="en-US" sz="2800" dirty="0" err="1">
                <a:solidFill>
                  <a:srgbClr val="191B0E"/>
                </a:solidFill>
              </a:rPr>
              <a:t>Parrack’s</a:t>
            </a:r>
            <a:r>
              <a:rPr lang="en-US" sz="2800" dirty="0">
                <a:solidFill>
                  <a:srgbClr val="191B0E"/>
                </a:solidFill>
              </a:rPr>
              <a:t> Spanish students teach Spanish to students at Julia Lee Moore Elementary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5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Peter </a:t>
            </a:r>
            <a:r>
              <a:rPr lang="en-US" sz="2800" dirty="0" err="1" smtClean="0"/>
              <a:t>Mehl’s</a:t>
            </a:r>
            <a:r>
              <a:rPr lang="en-US" sz="2800" dirty="0" smtClean="0"/>
              <a:t> honors students lead a voter registration drive on campus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56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>
          <a:xfrm rot="10800000">
            <a:off x="5532438" y="0"/>
            <a:ext cx="665956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Kim Little’s history students lead activities at the Faulkner County Museum open </a:t>
            </a:r>
            <a:r>
              <a:rPr lang="en-US" sz="2800" dirty="0" smtClean="0"/>
              <a:t>house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108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Therapy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Brittany </a:t>
            </a:r>
            <a:r>
              <a:rPr lang="en-US" sz="2800" dirty="0" err="1" smtClean="0"/>
              <a:t>Saviers</a:t>
            </a:r>
            <a:r>
              <a:rPr lang="en-US" sz="2800" dirty="0" smtClean="0"/>
              <a:t>’ occupational therapy students work on art projects with patrons at Faulkner County Day School – Work Force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085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r="11373"/>
          <a:stretch>
            <a:fillRect/>
          </a:stretch>
        </p:blipFill>
        <p:spPr>
          <a:xfrm rot="5400000">
            <a:off x="5434013" y="100013"/>
            <a:ext cx="6858000" cy="6657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Leah Horton’s Honors seminar students translate </a:t>
            </a:r>
            <a:r>
              <a:rPr lang="en-US" sz="2800" i="1" dirty="0" smtClean="0"/>
              <a:t>The Very Hungry Caterpillar </a:t>
            </a:r>
            <a:r>
              <a:rPr lang="en-US" sz="2800" dirty="0" smtClean="0"/>
              <a:t>into </a:t>
            </a:r>
            <a:r>
              <a:rPr lang="en-US" sz="2800" dirty="0" err="1" smtClean="0"/>
              <a:t>kinyarwanda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606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Anthropology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r="176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45715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Duncan McKinnon’s archaeology students examined artifacts from the  </a:t>
            </a:r>
            <a:r>
              <a:rPr lang="en-US" sz="3400" dirty="0" err="1" smtClean="0"/>
              <a:t>Cadron</a:t>
            </a:r>
            <a:r>
              <a:rPr lang="en-US" sz="3400" dirty="0" smtClean="0"/>
              <a:t> Settlement.</a:t>
            </a:r>
          </a:p>
          <a:p>
            <a:r>
              <a:rPr lang="en-US" sz="3400" dirty="0"/>
              <a:t>"Being in the museum to get experience doing what we talked about all semester really allowed me to learn the processes of </a:t>
            </a:r>
            <a:r>
              <a:rPr lang="en-US" sz="3400" dirty="0" smtClean="0"/>
              <a:t>archaeology“ </a:t>
            </a:r>
          </a:p>
          <a:p>
            <a:r>
              <a:rPr lang="en-US" sz="3400" dirty="0" smtClean="0"/>
              <a:t>–Student Evaluation Survey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451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191B0E"/>
                </a:solidFill>
              </a:rPr>
              <a:t>Jennifer </a:t>
            </a:r>
            <a:r>
              <a:rPr lang="en-US" sz="2800" dirty="0" err="1">
                <a:solidFill>
                  <a:srgbClr val="191B0E"/>
                </a:solidFill>
              </a:rPr>
              <a:t>Parrack’s</a:t>
            </a:r>
            <a:r>
              <a:rPr lang="en-US" sz="2800" dirty="0">
                <a:solidFill>
                  <a:srgbClr val="191B0E"/>
                </a:solidFill>
              </a:rPr>
              <a:t> Spanish students teach Spanish to students at Julia Lee Moore </a:t>
            </a:r>
            <a:r>
              <a:rPr lang="en-US" sz="2800" dirty="0" smtClean="0">
                <a:solidFill>
                  <a:srgbClr val="191B0E"/>
                </a:solidFill>
              </a:rPr>
              <a:t>Elementary</a:t>
            </a:r>
            <a:endParaRPr lang="en-US" sz="28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b="114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Kim Little’s history students work on trail building and maintenance at the Buffalo National River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03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Therapy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Chad </a:t>
            </a:r>
            <a:r>
              <a:rPr lang="en-US" sz="2800" dirty="0" err="1" smtClean="0"/>
              <a:t>Lairamore’s</a:t>
            </a:r>
            <a:r>
              <a:rPr lang="en-US" sz="2800" dirty="0" smtClean="0"/>
              <a:t> physical therapy students provide therapy services in UCA’s on-campus clinic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950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Peter </a:t>
            </a:r>
            <a:r>
              <a:rPr lang="en-US" sz="2800" dirty="0" err="1" smtClean="0"/>
              <a:t>Mehl’s</a:t>
            </a:r>
            <a:r>
              <a:rPr lang="en-US" sz="2800" dirty="0" smtClean="0"/>
              <a:t> honors students lead a voter registration drive on campus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59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Therapy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r="226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Brittany </a:t>
            </a:r>
            <a:r>
              <a:rPr lang="en-US" sz="2800" dirty="0" err="1" smtClean="0"/>
              <a:t>Saviers</a:t>
            </a:r>
            <a:r>
              <a:rPr lang="en-US" sz="2800" dirty="0" smtClean="0"/>
              <a:t>’ occupational therapy students work with residents at </a:t>
            </a:r>
            <a:r>
              <a:rPr lang="en-US" sz="2800" dirty="0" err="1" smtClean="0"/>
              <a:t>Chenal</a:t>
            </a:r>
            <a:r>
              <a:rPr lang="en-US" sz="2800" dirty="0" smtClean="0"/>
              <a:t> Memory Care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08198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192</TotalTime>
  <Words>261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History</vt:lpstr>
      <vt:lpstr>Occupational Therapy</vt:lpstr>
      <vt:lpstr>Honors</vt:lpstr>
      <vt:lpstr>Anthropology</vt:lpstr>
      <vt:lpstr>Spanish</vt:lpstr>
      <vt:lpstr>History</vt:lpstr>
      <vt:lpstr>Physical Therapy</vt:lpstr>
      <vt:lpstr>Honors</vt:lpstr>
      <vt:lpstr>Occupational Therapy</vt:lpstr>
      <vt:lpstr>Spanish</vt:lpstr>
      <vt:lpstr>Physical Therapy </vt:lpstr>
      <vt:lpstr>History</vt:lpstr>
      <vt:lpstr>Occupational Therapy</vt:lpstr>
      <vt:lpstr>Spanish</vt:lpstr>
      <vt:lpstr>Honors</vt:lpstr>
      <vt:lpstr>History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>UCA</dc:creator>
  <cp:lastModifiedBy>UCA</cp:lastModifiedBy>
  <cp:revision>8</cp:revision>
  <dcterms:created xsi:type="dcterms:W3CDTF">2016-04-19T14:56:47Z</dcterms:created>
  <dcterms:modified xsi:type="dcterms:W3CDTF">2016-04-19T18:08:48Z</dcterms:modified>
</cp:coreProperties>
</file>