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7315200" cy="9601200"/>
  <p:notesSz cx="7019925" cy="9305925"/>
  <p:defaultTextStyle>
    <a:defPPr>
      <a:defRPr lang="en-US"/>
    </a:defPPr>
    <a:lvl1pPr marL="0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1pPr>
    <a:lvl2pPr marL="271851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2pPr>
    <a:lvl3pPr marL="543702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3pPr>
    <a:lvl4pPr marL="815553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4pPr>
    <a:lvl5pPr marL="1087404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5pPr>
    <a:lvl6pPr marL="1359256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6pPr>
    <a:lvl7pPr marL="1631107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7pPr>
    <a:lvl8pPr marL="1902958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8pPr>
    <a:lvl9pPr marL="2174809" algn="l" defTabSz="543702" rtl="0" eaLnBrk="1" latinLnBrk="0" hangingPunct="1">
      <a:defRPr sz="107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0A8C"/>
    <a:srgbClr val="3F076D"/>
    <a:srgbClr val="F2B300"/>
    <a:srgbClr val="F6C700"/>
    <a:srgbClr val="FECE00"/>
    <a:srgbClr val="DDBE01"/>
    <a:srgbClr val="EEC100"/>
    <a:srgbClr val="D0A800"/>
    <a:srgbClr val="DEB4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62" d="100"/>
          <a:sy n="62" d="100"/>
        </p:scale>
        <p:origin x="2381" y="62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60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1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7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6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95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4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4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95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4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0AB94-8D2B-4A2D-8B31-6D28961A5227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DDDA9-C38E-44A7-AB97-4DC516CDA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04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15"/>
          <p:cNvSpPr txBox="1">
            <a:spLocks noChangeArrowheads="1" noChangeShapeType="1"/>
          </p:cNvSpPr>
          <p:nvPr/>
        </p:nvSpPr>
        <p:spPr bwMode="auto">
          <a:xfrm>
            <a:off x="2998378" y="6298364"/>
            <a:ext cx="4229100" cy="28227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4B0A8C"/>
                </a:solidFill>
                <a:effectLst/>
              </a:rPr>
              <a:t>Your Name</a:t>
            </a:r>
            <a:r>
              <a:rPr lang="en-US" altLang="en-US" sz="2800" b="1" dirty="0">
                <a:solidFill>
                  <a:srgbClr val="4B0A8C"/>
                </a:solidFill>
              </a:rPr>
              <a:t> </a:t>
            </a:r>
            <a:r>
              <a:rPr lang="en-US" altLang="en-US" sz="1000" b="1" dirty="0">
                <a:solidFill>
                  <a:srgbClr val="4B0A8C"/>
                </a:solidFill>
              </a:rPr>
              <a:t>(insert picture above)</a:t>
            </a:r>
            <a:endParaRPr kumimoji="0" lang="en-US" altLang="en-US" sz="1000" b="1" i="0" u="none" strike="noStrike" cap="none" normalizeH="0" baseline="0" dirty="0">
              <a:ln>
                <a:noFill/>
              </a:ln>
              <a:solidFill>
                <a:srgbClr val="4B0A8C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4B0A8C"/>
                </a:solidFill>
                <a:effectLst/>
              </a:rPr>
              <a:t>Doctor of Philosophy Candidate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900" b="0" i="0" u="none" strike="noStrike" cap="none" normalizeH="0" baseline="0" dirty="0">
              <a:ln>
                <a:noFill/>
              </a:ln>
              <a:solidFill>
                <a:srgbClr val="4B0A8C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1" i="0" u="none" strike="noStrike" cap="none" normalizeH="0" baseline="0" dirty="0">
              <a:ln>
                <a:noFill/>
              </a:ln>
              <a:solidFill>
                <a:srgbClr val="4B0A8C"/>
              </a:solidFill>
              <a:effectLst/>
              <a:latin typeface="Goudy Old Style" panose="02020502050305020303" pitchFamily="18" charset="0"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4B0A8C"/>
                </a:solidFill>
              </a:rPr>
              <a:t>The title of your dissertation goes here.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4B0A8C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20"/>
          <p:cNvSpPr>
            <a:spLocks noChangeArrowheads="1" noChangeShapeType="1"/>
          </p:cNvSpPr>
          <p:nvPr/>
        </p:nvSpPr>
        <p:spPr bwMode="auto">
          <a:xfrm>
            <a:off x="265813" y="2879123"/>
            <a:ext cx="2806995" cy="6521117"/>
          </a:xfrm>
          <a:prstGeom prst="rect">
            <a:avLst/>
          </a:prstGeom>
          <a:solidFill>
            <a:srgbClr val="4B0A8C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5814" y="308343"/>
            <a:ext cx="6794205" cy="1119592"/>
          </a:xfrm>
          <a:prstGeom prst="rect">
            <a:avLst/>
          </a:prstGeom>
          <a:solidFill>
            <a:srgbClr val="4B0A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Dissertation Defense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3312" y="3594918"/>
            <a:ext cx="19396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School Psychology</a:t>
            </a:r>
          </a:p>
          <a:p>
            <a:pPr algn="ctr"/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Graduate Program</a:t>
            </a:r>
            <a:endParaRPr lang="en-US" sz="16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31050" y="4391000"/>
            <a:ext cx="2424223" cy="10633"/>
          </a:xfrm>
          <a:prstGeom prst="line">
            <a:avLst/>
          </a:prstGeom>
          <a:ln w="349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0075" y="4701591"/>
            <a:ext cx="2477088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Major Advisor: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Adviso</a:t>
            </a:r>
            <a:r>
              <a:rPr lang="en-US" altLang="en-US" sz="1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r’s Name</a:t>
            </a:r>
            <a:r>
              <a:rPr kumimoji="0" lang="en-US" altLang="en-US" sz="1800" b="1" i="0" u="none" strike="noStrike" cap="none" normalizeH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, Ph.D.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Professor, 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Counseling and Psychology</a:t>
            </a:r>
            <a:endParaRPr lang="en-US" sz="1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065" y="6415661"/>
            <a:ext cx="239649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Day of the week, date</a:t>
            </a:r>
            <a:endParaRPr kumimoji="0" lang="en-US" altLang="en-US" sz="1900" b="1" i="0" u="none" strike="noStrike" cap="none" normalizeH="0" baseline="0" dirty="0">
              <a:ln>
                <a:noFill/>
              </a:ln>
              <a:solidFill>
                <a:schemeClr val="accent3">
                  <a:lumMod val="20000"/>
                  <a:lumOff val="80000"/>
                </a:schemeClr>
              </a:solidFill>
              <a:effectLst/>
            </a:endParaRP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Time</a:t>
            </a:r>
            <a:r>
              <a:rPr kumimoji="0" lang="en-US" altLang="en-US" sz="1900" b="1" i="0" u="none" strike="noStrike" cap="none" normalizeH="0" baseline="0" dirty="0">
                <a:ln>
                  <a:noFill/>
                </a:ln>
                <a:solidFill>
                  <a:schemeClr val="accent3">
                    <a:lumMod val="20000"/>
                    <a:lumOff val="80000"/>
                  </a:schemeClr>
                </a:solidFill>
                <a:effectLst/>
              </a:rPr>
              <a:t> PM</a:t>
            </a:r>
            <a:endParaRPr lang="en-US" sz="19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31050" y="3432025"/>
            <a:ext cx="2424223" cy="10633"/>
          </a:xfrm>
          <a:prstGeom prst="line">
            <a:avLst/>
          </a:prstGeom>
          <a:ln w="34925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63392" y="7575733"/>
            <a:ext cx="28304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Psychology and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Counseling Department,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UCA, Mashburn Hall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Room ???</a:t>
            </a:r>
            <a:endParaRPr lang="en-US" sz="1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3430222" y="7224103"/>
            <a:ext cx="3498115" cy="870"/>
          </a:xfrm>
          <a:prstGeom prst="line">
            <a:avLst/>
          </a:prstGeom>
          <a:ln w="34925">
            <a:solidFill>
              <a:srgbClr val="4B0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687341" y="3157012"/>
            <a:ext cx="2911764" cy="2862242"/>
          </a:xfrm>
          <a:prstGeom prst="rect">
            <a:avLst/>
          </a:prstGeom>
          <a:noFill/>
          <a:ln w="101600">
            <a:solidFill>
              <a:srgbClr val="4B0A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8A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430222" y="9152140"/>
            <a:ext cx="3498115" cy="870"/>
          </a:xfrm>
          <a:prstGeom prst="line">
            <a:avLst/>
          </a:prstGeom>
          <a:ln w="34925">
            <a:solidFill>
              <a:srgbClr val="4B0A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577" y="3219293"/>
            <a:ext cx="2834396" cy="2762866"/>
          </a:xfrm>
          <a:prstGeom prst="rect">
            <a:avLst/>
          </a:prstGeom>
        </p:spPr>
      </p:pic>
      <p:pic>
        <p:nvPicPr>
          <p:cNvPr id="1028" name="Picture 4" descr="Image result for uca graduate school logo">
            <a:extLst>
              <a:ext uri="{FF2B5EF4-FFF2-40B4-BE49-F238E27FC236}">
                <a16:creationId xmlns:a16="http://schemas.microsoft.com/office/drawing/2014/main" id="{F0973377-D261-4435-88FC-FEFBA793B1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510" y="1458945"/>
            <a:ext cx="5642811" cy="190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541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408</TotalTime>
  <Words>60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Goudy Old Style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Mcgehee, Robert E</dc:creator>
  <cp:lastModifiedBy>Ann</cp:lastModifiedBy>
  <cp:revision>21</cp:revision>
  <cp:lastPrinted>2017-04-12T21:14:21Z</cp:lastPrinted>
  <dcterms:created xsi:type="dcterms:W3CDTF">2015-12-18T15:46:48Z</dcterms:created>
  <dcterms:modified xsi:type="dcterms:W3CDTF">2017-09-26T15:24:50Z</dcterms:modified>
</cp:coreProperties>
</file>