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7315200" cy="9601200"/>
  <p:notesSz cx="7019925" cy="9305925"/>
  <p:defaultTextStyle>
    <a:defPPr>
      <a:defRPr lang="en-US"/>
    </a:defPPr>
    <a:lvl1pPr marL="0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1pPr>
    <a:lvl2pPr marL="271851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2pPr>
    <a:lvl3pPr marL="543702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3pPr>
    <a:lvl4pPr marL="815553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4pPr>
    <a:lvl5pPr marL="1087404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5pPr>
    <a:lvl6pPr marL="1359256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6pPr>
    <a:lvl7pPr marL="1631107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7pPr>
    <a:lvl8pPr marL="1902958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8pPr>
    <a:lvl9pPr marL="2174809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300"/>
    <a:srgbClr val="F6C700"/>
    <a:srgbClr val="FECE00"/>
    <a:srgbClr val="DDBE01"/>
    <a:srgbClr val="EEC100"/>
    <a:srgbClr val="D0A800"/>
    <a:srgbClr val="DEB400"/>
    <a:srgbClr val="FFCC00"/>
    <a:srgbClr val="E6AA00"/>
    <a:srgbClr val="E6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62" d="100"/>
          <a:sy n="62" d="100"/>
        </p:scale>
        <p:origin x="2381" y="62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6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1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7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6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4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5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4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9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4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4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5"/>
          <p:cNvSpPr txBox="1">
            <a:spLocks noChangeArrowheads="1" noChangeShapeType="1"/>
          </p:cNvSpPr>
          <p:nvPr/>
        </p:nvSpPr>
        <p:spPr bwMode="auto">
          <a:xfrm>
            <a:off x="2998378" y="6298364"/>
            <a:ext cx="4229100" cy="28227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A"/>
                </a:solidFill>
                <a:effectLst/>
              </a:rPr>
              <a:t>Sarah E.W. Kennett,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008A"/>
                </a:solidFill>
                <a:effectLst/>
              </a:rPr>
              <a:t>Au.D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8A"/>
                </a:solidFill>
                <a:effectLst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8A"/>
                </a:solidFill>
                <a:effectLst/>
              </a:rPr>
              <a:t>Doctor of Philosophy Candidate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8A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rgbClr val="00008A"/>
              </a:solidFill>
              <a:effectLst/>
              <a:latin typeface="Goudy Old Style" panose="02020502050305020303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8A"/>
                </a:solidFill>
              </a:rPr>
              <a:t>Identification and Deactivation of Cochlear Implant Electrodes with Poor Electrode-Neural Interface: Clinical Practice and Outcomes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00008A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0"/>
          <p:cNvSpPr>
            <a:spLocks noChangeArrowheads="1" noChangeShapeType="1"/>
          </p:cNvSpPr>
          <p:nvPr/>
        </p:nvSpPr>
        <p:spPr bwMode="auto">
          <a:xfrm>
            <a:off x="265813" y="2756553"/>
            <a:ext cx="2806995" cy="6643688"/>
          </a:xfrm>
          <a:prstGeom prst="rect">
            <a:avLst/>
          </a:prstGeom>
          <a:solidFill>
            <a:srgbClr val="002774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22" y="1640048"/>
            <a:ext cx="6244189" cy="8754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5814" y="308343"/>
            <a:ext cx="6794205" cy="1119592"/>
          </a:xfrm>
          <a:prstGeom prst="rect">
            <a:avLst/>
          </a:prstGeom>
          <a:solidFill>
            <a:srgbClr val="0027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Dissertation Defense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344" y="3112943"/>
            <a:ext cx="21603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Communication </a:t>
            </a:r>
          </a:p>
          <a:p>
            <a:pPr algn="ctr"/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Sciences</a:t>
            </a:r>
            <a:r>
              <a:rPr kumimoji="0" lang="en-US" altLang="en-US" sz="1800" b="1" i="0" u="none" strike="noStrike" cap="none" normalizeH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 &amp; Disorders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</a:endParaRPr>
          </a:p>
          <a:p>
            <a:pPr algn="ctr"/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Graduate Program</a:t>
            </a:r>
            <a:endParaRPr lang="en-US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31050" y="4156217"/>
            <a:ext cx="2424223" cy="10633"/>
          </a:xfrm>
          <a:prstGeom prst="line">
            <a:avLst/>
          </a:prstGeom>
          <a:ln w="349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7026" y="4442677"/>
            <a:ext cx="278646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Major Advisor: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Samuel R.</a:t>
            </a:r>
            <a:r>
              <a:rPr kumimoji="0" lang="en-US" altLang="en-US" sz="1800" b="1" i="0" u="none" strike="noStrike" cap="none" normalizeH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 Atcherson, Ph.D.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Associate Professor, Audiology</a:t>
            </a:r>
            <a:endParaRPr lang="en-US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2114" y="5956039"/>
            <a:ext cx="286591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Wednesday, April 26, 2017</a:t>
            </a:r>
            <a:endParaRPr kumimoji="0" lang="en-US" altLang="en-US" sz="1900" b="1" i="0" u="none" strike="noStrike" cap="none" normalizeH="0" baseline="0" dirty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3</a:t>
            </a:r>
            <a:r>
              <a:rPr kumimoji="0" lang="en-US" altLang="en-US" sz="19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:00 PM</a:t>
            </a:r>
            <a:endParaRPr lang="en-US" sz="19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31050" y="2999530"/>
            <a:ext cx="2424223" cy="10633"/>
          </a:xfrm>
          <a:prstGeom prst="line">
            <a:avLst/>
          </a:prstGeom>
          <a:ln w="349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6881" y="7575733"/>
            <a:ext cx="26034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Audiology and Speech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Pathology Department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UALR, University Plaza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Room 669</a:t>
            </a:r>
            <a:endParaRPr lang="en-US" sz="1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3430222" y="7224103"/>
            <a:ext cx="3498115" cy="870"/>
          </a:xfrm>
          <a:prstGeom prst="line">
            <a:avLst/>
          </a:prstGeom>
          <a:ln w="34925">
            <a:solidFill>
              <a:srgbClr val="0000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87341" y="3157012"/>
            <a:ext cx="2911764" cy="2862242"/>
          </a:xfrm>
          <a:prstGeom prst="rect">
            <a:avLst/>
          </a:prstGeom>
          <a:noFill/>
          <a:ln w="101600">
            <a:solidFill>
              <a:srgbClr val="0000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8A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430222" y="9152140"/>
            <a:ext cx="3498115" cy="870"/>
          </a:xfrm>
          <a:prstGeom prst="line">
            <a:avLst/>
          </a:prstGeom>
          <a:ln w="34925">
            <a:solidFill>
              <a:srgbClr val="0000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577" y="3219293"/>
            <a:ext cx="2834396" cy="276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1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74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Goudy Old Style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Mcgehee, Robert E</dc:creator>
  <cp:lastModifiedBy>Ann</cp:lastModifiedBy>
  <cp:revision>17</cp:revision>
  <cp:lastPrinted>2017-04-12T21:14:21Z</cp:lastPrinted>
  <dcterms:created xsi:type="dcterms:W3CDTF">2015-12-18T15:46:48Z</dcterms:created>
  <dcterms:modified xsi:type="dcterms:W3CDTF">2017-09-26T15:25:13Z</dcterms:modified>
</cp:coreProperties>
</file>