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88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576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864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153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441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729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0017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4305" algn="l" defTabSz="4388576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70308"/>
    <a:srgbClr val="FF6565"/>
    <a:srgbClr val="000000"/>
    <a:srgbClr val="800000"/>
    <a:srgbClr val="B9CDE5"/>
    <a:srgbClr val="A50021"/>
    <a:srgbClr val="F0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9" autoAdjust="0"/>
    <p:restoredTop sz="99462" autoAdjust="0"/>
  </p:normalViewPr>
  <p:slideViewPr>
    <p:cSldViewPr>
      <p:cViewPr>
        <p:scale>
          <a:sx n="40" d="100"/>
          <a:sy n="40" d="100"/>
        </p:scale>
        <p:origin x="1716" y="501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5DE584-9AEC-4E18-8319-80D439536C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58D3E9-493B-4D2C-80FE-F969D488ACC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Present entire distribution</a:t>
          </a:r>
          <a:endParaRPr lang="en-US" sz="1800" dirty="0">
            <a:solidFill>
              <a:schemeClr val="tx1"/>
            </a:solidFill>
          </a:endParaRPr>
        </a:p>
      </dgm:t>
    </dgm:pt>
    <dgm:pt modelId="{C11FBB65-987E-4B7B-A028-BC2224BEC420}" type="parTrans" cxnId="{5B4EC50E-F220-4D3B-8AA8-4158B29A6F92}">
      <dgm:prSet/>
      <dgm:spPr/>
      <dgm:t>
        <a:bodyPr/>
        <a:lstStyle/>
        <a:p>
          <a:endParaRPr lang="en-US" sz="1800"/>
        </a:p>
      </dgm:t>
    </dgm:pt>
    <dgm:pt modelId="{5C7E4634-26C0-4CA1-B8BC-82E3A1CAA46F}" type="sibTrans" cxnId="{5B4EC50E-F220-4D3B-8AA8-4158B29A6F92}">
      <dgm:prSet/>
      <dgm:spPr/>
      <dgm:t>
        <a:bodyPr/>
        <a:lstStyle/>
        <a:p>
          <a:endParaRPr lang="en-US" sz="1800"/>
        </a:p>
      </dgm:t>
    </dgm:pt>
    <dgm:pt modelId="{EFFF8FE0-8176-486E-AE5D-7199277A9A9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Table or graph?</a:t>
          </a:r>
          <a:endParaRPr lang="en-US" sz="1800" dirty="0">
            <a:solidFill>
              <a:schemeClr val="tx1"/>
            </a:solidFill>
          </a:endParaRPr>
        </a:p>
      </dgm:t>
    </dgm:pt>
    <dgm:pt modelId="{D88C70BE-6A38-4DF5-9172-D01989E091CB}" type="parTrans" cxnId="{BA078CEE-F8C6-4D80-95FB-476A9BFFD396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5D7D76C6-F408-440A-ABD3-71ED320521DB}" type="sibTrans" cxnId="{BA078CEE-F8C6-4D80-95FB-476A9BFFD396}">
      <dgm:prSet/>
      <dgm:spPr/>
      <dgm:t>
        <a:bodyPr/>
        <a:lstStyle/>
        <a:p>
          <a:endParaRPr lang="en-US" sz="1800"/>
        </a:p>
      </dgm:t>
    </dgm:pt>
    <dgm:pt modelId="{28024245-31A2-496E-9490-051701AB7992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Frequency Distribution Table</a:t>
          </a:r>
          <a:endParaRPr lang="en-US" sz="1800" dirty="0">
            <a:solidFill>
              <a:schemeClr val="tx1"/>
            </a:solidFill>
          </a:endParaRPr>
        </a:p>
      </dgm:t>
    </dgm:pt>
    <dgm:pt modelId="{4165B9A3-9A3B-4617-87D5-5E97FCECBF6E}" type="parTrans" cxnId="{327C0DB4-BA93-49F3-8D85-FD03DC642AA3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D5B38EA6-9028-425A-BE76-FEB2838F77F2}" type="sibTrans" cxnId="{327C0DB4-BA93-49F3-8D85-FD03DC642AA3}">
      <dgm:prSet/>
      <dgm:spPr/>
      <dgm:t>
        <a:bodyPr/>
        <a:lstStyle/>
        <a:p>
          <a:endParaRPr lang="en-US" sz="1800"/>
        </a:p>
      </dgm:t>
    </dgm:pt>
    <dgm:pt modelId="{1E7477E6-A323-46BB-AF20-FDE3D7F402F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Scale of measurement?</a:t>
          </a:r>
          <a:endParaRPr lang="en-US" sz="1800" dirty="0">
            <a:solidFill>
              <a:schemeClr val="tx1"/>
            </a:solidFill>
          </a:endParaRPr>
        </a:p>
      </dgm:t>
    </dgm:pt>
    <dgm:pt modelId="{B7F372E9-4D1F-4223-AE46-4744FA93327E}" type="parTrans" cxnId="{DC06FC6B-E893-443F-A72F-93A84F662C8C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F3A188DC-46E4-4F73-B996-CE850E80B873}" type="sibTrans" cxnId="{DC06FC6B-E893-443F-A72F-93A84F662C8C}">
      <dgm:prSet/>
      <dgm:spPr/>
      <dgm:t>
        <a:bodyPr/>
        <a:lstStyle/>
        <a:p>
          <a:endParaRPr lang="en-US" sz="1800"/>
        </a:p>
      </dgm:t>
    </dgm:pt>
    <dgm:pt modelId="{2E3336BB-EB79-4668-93B9-244AE025286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Bar Graph</a:t>
          </a:r>
          <a:endParaRPr lang="en-US" sz="1800" dirty="0">
            <a:solidFill>
              <a:schemeClr val="tx1"/>
            </a:solidFill>
          </a:endParaRPr>
        </a:p>
      </dgm:t>
    </dgm:pt>
    <dgm:pt modelId="{968D72C8-9458-4266-AFF9-465C0BDF6590}" type="parTrans" cxnId="{C7DCB256-CF2D-46CE-84E1-0B1525B8B74C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945177DB-E4DE-4E6E-B1CD-2CB08826AE2B}" type="sibTrans" cxnId="{C7DCB256-CF2D-46CE-84E1-0B1525B8B74C}">
      <dgm:prSet/>
      <dgm:spPr/>
      <dgm:t>
        <a:bodyPr/>
        <a:lstStyle/>
        <a:p>
          <a:endParaRPr lang="en-US" sz="1800"/>
        </a:p>
      </dgm:t>
    </dgm:pt>
    <dgm:pt modelId="{45B062B3-52E2-4E6E-AD0F-FDFDDCD2F16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Histogram </a:t>
          </a:r>
        </a:p>
        <a:p>
          <a:r>
            <a:rPr lang="en-US" sz="1800" dirty="0" smtClean="0">
              <a:solidFill>
                <a:schemeClr val="tx1"/>
              </a:solidFill>
            </a:rPr>
            <a:t>or Polygon</a:t>
          </a:r>
          <a:endParaRPr lang="en-US" sz="1800" dirty="0">
            <a:solidFill>
              <a:schemeClr val="tx1"/>
            </a:solidFill>
          </a:endParaRPr>
        </a:p>
      </dgm:t>
    </dgm:pt>
    <dgm:pt modelId="{31DAF38E-D602-4F79-8D56-CAD894E10790}" type="parTrans" cxnId="{6E90A706-CB10-430B-B1CB-3E6900E2B87F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729A6668-2174-4D39-94F8-1F6FBB81150F}" type="sibTrans" cxnId="{6E90A706-CB10-430B-B1CB-3E6900E2B87F}">
      <dgm:prSet/>
      <dgm:spPr/>
      <dgm:t>
        <a:bodyPr/>
        <a:lstStyle/>
        <a:p>
          <a:endParaRPr lang="en-US" sz="1800"/>
        </a:p>
      </dgm:t>
    </dgm:pt>
    <dgm:pt modelId="{FEEFEFAD-4AE5-4AC7-9839-EDCBEE47A9E4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Summarize entire distribution</a:t>
          </a:r>
          <a:endParaRPr lang="en-US" sz="1800" dirty="0">
            <a:solidFill>
              <a:schemeClr val="tx1"/>
            </a:solidFill>
          </a:endParaRPr>
        </a:p>
      </dgm:t>
    </dgm:pt>
    <dgm:pt modelId="{CE90F5AA-1B9A-47A2-8D0D-A74A507EBFEE}" type="parTrans" cxnId="{EC7693A1-680A-4861-A15D-F434846C1E4A}">
      <dgm:prSet/>
      <dgm:spPr/>
      <dgm:t>
        <a:bodyPr/>
        <a:lstStyle/>
        <a:p>
          <a:endParaRPr lang="en-US" sz="1800"/>
        </a:p>
      </dgm:t>
    </dgm:pt>
    <dgm:pt modelId="{8263CF13-5E5C-4160-BE1F-CBFA228F2AFB}" type="sibTrans" cxnId="{EC7693A1-680A-4861-A15D-F434846C1E4A}">
      <dgm:prSet/>
      <dgm:spPr/>
      <dgm:t>
        <a:bodyPr/>
        <a:lstStyle/>
        <a:p>
          <a:endParaRPr lang="en-US" sz="1800"/>
        </a:p>
      </dgm:t>
    </dgm:pt>
    <dgm:pt modelId="{D80A6A9D-DCC7-4CDB-8E1C-5A9ECE387B11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Central tendency</a:t>
          </a:r>
          <a:endParaRPr lang="en-US" sz="1800" dirty="0">
            <a:solidFill>
              <a:schemeClr val="tx1"/>
            </a:solidFill>
          </a:endParaRPr>
        </a:p>
      </dgm:t>
    </dgm:pt>
    <dgm:pt modelId="{F811F1BB-87AF-41C3-B529-B921D6A8597B}" type="parTrans" cxnId="{1F446632-E710-49E2-B79D-A529189B8DD5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8DEDF7BF-BF6F-448E-A254-8644635E88C6}" type="sibTrans" cxnId="{1F446632-E710-49E2-B79D-A529189B8DD5}">
      <dgm:prSet/>
      <dgm:spPr/>
      <dgm:t>
        <a:bodyPr/>
        <a:lstStyle/>
        <a:p>
          <a:endParaRPr lang="en-US" sz="1800"/>
        </a:p>
      </dgm:t>
    </dgm:pt>
    <dgm:pt modelId="{16BFCB84-D8E7-4EB0-BBCA-D30D770A7CFC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Variability</a:t>
          </a:r>
          <a:endParaRPr lang="en-US" sz="1800" dirty="0">
            <a:solidFill>
              <a:schemeClr val="tx1"/>
            </a:solidFill>
          </a:endParaRPr>
        </a:p>
      </dgm:t>
    </dgm:pt>
    <dgm:pt modelId="{F0D92125-AE5C-4B97-BBB9-3CF67AEB2A8D}" type="parTrans" cxnId="{E612E6F0-3C10-4842-AA6C-E50C2305F1B1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4707907D-CA9A-4867-AE7D-EADB093E1705}" type="sibTrans" cxnId="{E612E6F0-3C10-4842-AA6C-E50C2305F1B1}">
      <dgm:prSet/>
      <dgm:spPr/>
      <dgm:t>
        <a:bodyPr/>
        <a:lstStyle/>
        <a:p>
          <a:endParaRPr lang="en-US" sz="1800"/>
        </a:p>
      </dgm:t>
    </dgm:pt>
    <dgm:pt modelId="{A73A1FED-F1D3-4483-942B-1E5855D24F5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Scale of measurement?</a:t>
          </a:r>
          <a:endParaRPr lang="en-US" sz="1800" dirty="0">
            <a:solidFill>
              <a:schemeClr val="tx1"/>
            </a:solidFill>
          </a:endParaRPr>
        </a:p>
      </dgm:t>
    </dgm:pt>
    <dgm:pt modelId="{C9C557AD-F7B3-466C-837B-D18B0F55FF9E}" type="parTrans" cxnId="{9A2DFEC4-C752-4FB5-97DA-F1FEFBC365AF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2F4A155E-64EA-47F1-B5F1-01A58E805239}" type="sibTrans" cxnId="{9A2DFEC4-C752-4FB5-97DA-F1FEFBC365AF}">
      <dgm:prSet/>
      <dgm:spPr/>
      <dgm:t>
        <a:bodyPr/>
        <a:lstStyle/>
        <a:p>
          <a:endParaRPr lang="en-US" sz="1800"/>
        </a:p>
      </dgm:t>
    </dgm:pt>
    <dgm:pt modelId="{5B1EFBAA-012A-4FD0-9770-39260E335C7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Skewed, open-ended, or undetermined scores?</a:t>
          </a:r>
          <a:endParaRPr lang="en-US" sz="1800" dirty="0">
            <a:solidFill>
              <a:schemeClr val="tx1"/>
            </a:solidFill>
          </a:endParaRPr>
        </a:p>
      </dgm:t>
    </dgm:pt>
    <dgm:pt modelId="{2616E766-986E-4BA7-B8D6-166289F92FA3}" type="parTrans" cxnId="{5115D0C9-7C40-4493-9485-9644C930C920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0D3DB6C4-9C3C-48F4-939E-FE2C3E8FE560}" type="sibTrans" cxnId="{5115D0C9-7C40-4493-9485-9644C930C920}">
      <dgm:prSet/>
      <dgm:spPr/>
      <dgm:t>
        <a:bodyPr/>
        <a:lstStyle/>
        <a:p>
          <a:endParaRPr lang="en-US" sz="1800"/>
        </a:p>
      </dgm:t>
    </dgm:pt>
    <dgm:pt modelId="{C535A0F3-7549-4B7A-99C7-AAA532991BDD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Mean</a:t>
          </a:r>
          <a:endParaRPr lang="en-US" sz="1800" dirty="0">
            <a:solidFill>
              <a:schemeClr val="tx1"/>
            </a:solidFill>
          </a:endParaRPr>
        </a:p>
      </dgm:t>
    </dgm:pt>
    <dgm:pt modelId="{597D6599-AAB0-412C-814A-63D6FFC27ADF}" type="parTrans" cxnId="{CBFB0B31-1341-433B-BC6C-0A935EC1AA69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C0AFB5D3-B7B2-49EA-B1A5-9D25DAEF7E71}" type="sibTrans" cxnId="{CBFB0B31-1341-433B-BC6C-0A935EC1AA69}">
      <dgm:prSet/>
      <dgm:spPr/>
      <dgm:t>
        <a:bodyPr/>
        <a:lstStyle/>
        <a:p>
          <a:endParaRPr lang="en-US" sz="1800"/>
        </a:p>
      </dgm:t>
    </dgm:pt>
    <dgm:pt modelId="{788F27D4-546D-4299-A1C7-F3C8C54F0EE9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Median</a:t>
          </a:r>
          <a:endParaRPr lang="en-US" sz="1800" dirty="0">
            <a:solidFill>
              <a:schemeClr val="tx1"/>
            </a:solidFill>
          </a:endParaRPr>
        </a:p>
      </dgm:t>
    </dgm:pt>
    <dgm:pt modelId="{B6B631C7-A6AF-43F2-A7B6-35B08E714173}" type="parTrans" cxnId="{03DF0183-4B3B-40B3-94CA-37C1A2430A24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77B333FD-612D-4284-9A06-50E0FEE5D405}" type="sibTrans" cxnId="{03DF0183-4B3B-40B3-94CA-37C1A2430A24}">
      <dgm:prSet/>
      <dgm:spPr/>
      <dgm:t>
        <a:bodyPr/>
        <a:lstStyle/>
        <a:p>
          <a:endParaRPr lang="en-US" sz="1800"/>
        </a:p>
      </dgm:t>
    </dgm:pt>
    <dgm:pt modelId="{655F16E2-B705-4B36-9987-BF5632EFADB3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What measure of central tendency?</a:t>
          </a:r>
          <a:endParaRPr lang="en-US" sz="1800" dirty="0">
            <a:solidFill>
              <a:schemeClr val="tx1"/>
            </a:solidFill>
          </a:endParaRPr>
        </a:p>
      </dgm:t>
    </dgm:pt>
    <dgm:pt modelId="{8857CAD4-B4CF-49F4-B777-01EB80FF01B6}" type="parTrans" cxnId="{D9BAF37A-2AD7-4271-8349-706356912532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A4BD5CD2-9539-49FB-A38A-FD4ABF67813B}" type="sibTrans" cxnId="{D9BAF37A-2AD7-4271-8349-706356912532}">
      <dgm:prSet/>
      <dgm:spPr/>
      <dgm:t>
        <a:bodyPr/>
        <a:lstStyle/>
        <a:p>
          <a:endParaRPr lang="en-US" sz="1800"/>
        </a:p>
      </dgm:t>
    </dgm:pt>
    <dgm:pt modelId="{CE532D86-4F36-446B-9896-5623479FF52A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Standard</a:t>
          </a:r>
        </a:p>
        <a:p>
          <a:r>
            <a:rPr lang="en-US" sz="1800" dirty="0" smtClean="0">
              <a:solidFill>
                <a:schemeClr val="tx1"/>
              </a:solidFill>
            </a:rPr>
            <a:t> Deviation</a:t>
          </a:r>
          <a:endParaRPr lang="en-US" sz="1800" dirty="0">
            <a:solidFill>
              <a:schemeClr val="tx1"/>
            </a:solidFill>
          </a:endParaRPr>
        </a:p>
      </dgm:t>
    </dgm:pt>
    <dgm:pt modelId="{39153147-505E-4D57-99EB-4B0EB399041F}" type="parTrans" cxnId="{AA992200-1F1D-4E6E-ABFF-06051E4A98BC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E89DF260-3F74-4EAA-AFB3-029AA80FDADB}" type="sibTrans" cxnId="{AA992200-1F1D-4E6E-ABFF-06051E4A98BC}">
      <dgm:prSet/>
      <dgm:spPr/>
      <dgm:t>
        <a:bodyPr/>
        <a:lstStyle/>
        <a:p>
          <a:endParaRPr lang="en-US" sz="1800"/>
        </a:p>
      </dgm:t>
    </dgm:pt>
    <dgm:pt modelId="{6B9172A8-A7C1-4166-ACF1-6F8166FE953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/>
            <a:t>Semi-</a:t>
          </a:r>
          <a:r>
            <a:rPr lang="en-US" sz="1800" dirty="0" err="1" smtClean="0"/>
            <a:t>interquartile</a:t>
          </a:r>
          <a:r>
            <a:rPr lang="en-US" sz="1800" dirty="0" smtClean="0"/>
            <a:t> range or Range</a:t>
          </a:r>
          <a:endParaRPr lang="en-US" sz="1800" dirty="0"/>
        </a:p>
      </dgm:t>
    </dgm:pt>
    <dgm:pt modelId="{71DE927E-CAF8-4D3B-BDC7-1280366ED360}" type="parTrans" cxnId="{95B95150-835C-4989-8F16-041063570BA0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63B1B659-6B91-4136-A2AE-D6971297E5D2}" type="sibTrans" cxnId="{95B95150-835C-4989-8F16-041063570BA0}">
      <dgm:prSet/>
      <dgm:spPr/>
      <dgm:t>
        <a:bodyPr/>
        <a:lstStyle/>
        <a:p>
          <a:endParaRPr lang="en-US" sz="1800"/>
        </a:p>
      </dgm:t>
    </dgm:pt>
    <dgm:pt modelId="{42584735-ECFD-408D-949F-2686C97FD85D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Nominal scale?</a:t>
          </a:r>
          <a:endParaRPr lang="en-US" sz="1800" dirty="0">
            <a:solidFill>
              <a:schemeClr val="tx1"/>
            </a:solidFill>
          </a:endParaRPr>
        </a:p>
      </dgm:t>
    </dgm:pt>
    <dgm:pt modelId="{5E792E78-A349-4D13-A0B6-44F34C13C573}" type="parTrans" cxnId="{21F59ADA-CD27-4BF6-9798-60FA61F6577E}">
      <dgm:prSet custT="1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800"/>
        </a:p>
      </dgm:t>
    </dgm:pt>
    <dgm:pt modelId="{185C6852-BD6B-4A5F-823A-E0100ACEBB1C}" type="sibTrans" cxnId="{21F59ADA-CD27-4BF6-9798-60FA61F6577E}">
      <dgm:prSet/>
      <dgm:spPr/>
      <dgm:t>
        <a:bodyPr/>
        <a:lstStyle/>
        <a:p>
          <a:endParaRPr lang="en-US" sz="1800"/>
        </a:p>
      </dgm:t>
    </dgm:pt>
    <dgm:pt modelId="{D6140C11-28BE-4FBD-A148-09526AA72EC5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Range or Semi-</a:t>
          </a:r>
          <a:r>
            <a:rPr lang="en-US" sz="1800" dirty="0" err="1" smtClean="0">
              <a:solidFill>
                <a:schemeClr val="tx1"/>
              </a:solidFill>
            </a:rPr>
            <a:t>Interquartile</a:t>
          </a:r>
          <a:r>
            <a:rPr lang="en-US" sz="1800" dirty="0" smtClean="0">
              <a:solidFill>
                <a:schemeClr val="tx1"/>
              </a:solidFill>
            </a:rPr>
            <a:t> Range</a:t>
          </a:r>
          <a:endParaRPr lang="en-US" sz="1800" dirty="0">
            <a:solidFill>
              <a:schemeClr val="tx1"/>
            </a:solidFill>
          </a:endParaRPr>
        </a:p>
      </dgm:t>
    </dgm:pt>
    <dgm:pt modelId="{3F24FA72-AFFB-4D46-B2C5-8B49B0035094}" type="parTrans" cxnId="{C4D03F65-47D8-43FF-BC51-BF59FB0BC9F1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24517E3A-8871-4E15-9197-2376B6188934}" type="sibTrans" cxnId="{C4D03F65-47D8-43FF-BC51-BF59FB0BC9F1}">
      <dgm:prSet/>
      <dgm:spPr/>
      <dgm:t>
        <a:bodyPr/>
        <a:lstStyle/>
        <a:p>
          <a:endParaRPr lang="en-US" sz="1800"/>
        </a:p>
      </dgm:t>
    </dgm:pt>
    <dgm:pt modelId="{0D094687-578B-4D24-A91C-BB0782B002F1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Mode</a:t>
          </a:r>
          <a:endParaRPr lang="en-US" sz="1800" dirty="0">
            <a:solidFill>
              <a:schemeClr val="tx1"/>
            </a:solidFill>
          </a:endParaRPr>
        </a:p>
      </dgm:t>
    </dgm:pt>
    <dgm:pt modelId="{91479F5B-D838-49F7-8BE6-5563C9F07353}" type="parTrans" cxnId="{EFB0E005-0049-43E9-BBEC-D7BDC08B2D4C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EA12DFE0-2B37-4AAC-A6F9-284738E1F103}" type="sibTrans" cxnId="{EFB0E005-0049-43E9-BBEC-D7BDC08B2D4C}">
      <dgm:prSet/>
      <dgm:spPr/>
      <dgm:t>
        <a:bodyPr/>
        <a:lstStyle/>
        <a:p>
          <a:endParaRPr lang="en-US" sz="1800"/>
        </a:p>
      </dgm:t>
    </dgm:pt>
    <dgm:pt modelId="{91D881CF-346E-4DB6-9795-36FF9763F0DE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Median</a:t>
          </a:r>
          <a:endParaRPr lang="en-US" sz="1800" dirty="0">
            <a:solidFill>
              <a:schemeClr val="tx1"/>
            </a:solidFill>
          </a:endParaRPr>
        </a:p>
      </dgm:t>
    </dgm:pt>
    <dgm:pt modelId="{61C5273E-E719-47B1-9E83-C9E7CCCC8D35}" type="parTrans" cxnId="{0AB87A8C-F397-4C36-951B-DAD3247A67D7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D572549E-2DFC-48BB-866A-9B369D4375DA}" type="sibTrans" cxnId="{0AB87A8C-F397-4C36-951B-DAD3247A67D7}">
      <dgm:prSet/>
      <dgm:spPr/>
      <dgm:t>
        <a:bodyPr/>
        <a:lstStyle/>
        <a:p>
          <a:endParaRPr lang="en-US" sz="1800"/>
        </a:p>
      </dgm:t>
    </dgm:pt>
    <dgm:pt modelId="{360E74F1-ADA8-4665-B35F-D6B6E03FF522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None</a:t>
          </a:r>
          <a:endParaRPr lang="en-US" sz="1800" dirty="0">
            <a:solidFill>
              <a:schemeClr val="tx1"/>
            </a:solidFill>
          </a:endParaRPr>
        </a:p>
      </dgm:t>
    </dgm:pt>
    <dgm:pt modelId="{5C4B9301-0F4A-486B-9EF8-452A4D566BEE}" type="parTrans" cxnId="{FB95DFF1-2482-499D-B398-1E49BCE6D09D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F5429AA8-3E6F-45C3-A85D-2C866C0DB706}" type="sibTrans" cxnId="{FB95DFF1-2482-499D-B398-1E49BCE6D09D}">
      <dgm:prSet/>
      <dgm:spPr/>
      <dgm:t>
        <a:bodyPr/>
        <a:lstStyle/>
        <a:p>
          <a:endParaRPr lang="en-US" sz="1800"/>
        </a:p>
      </dgm:t>
    </dgm:pt>
    <dgm:pt modelId="{D6D5FC10-FA2F-4F37-A934-F6EB543BC5F6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Describe individual score</a:t>
          </a:r>
          <a:endParaRPr lang="en-US" sz="1800" dirty="0">
            <a:solidFill>
              <a:schemeClr val="tx1"/>
            </a:solidFill>
          </a:endParaRPr>
        </a:p>
      </dgm:t>
    </dgm:pt>
    <dgm:pt modelId="{BE0B1A64-E3DB-4ACF-BBFF-25420BABC04A}" type="parTrans" cxnId="{92173E7D-86C5-4D40-B5D1-A8CF7CA3AB07}">
      <dgm:prSet/>
      <dgm:spPr/>
      <dgm:t>
        <a:bodyPr/>
        <a:lstStyle/>
        <a:p>
          <a:endParaRPr lang="en-US" sz="1800"/>
        </a:p>
      </dgm:t>
    </dgm:pt>
    <dgm:pt modelId="{57B58152-DF76-44BA-A13A-C3E6C1BE6F74}" type="sibTrans" cxnId="{92173E7D-86C5-4D40-B5D1-A8CF7CA3AB07}">
      <dgm:prSet/>
      <dgm:spPr/>
      <dgm:t>
        <a:bodyPr/>
        <a:lstStyle/>
        <a:p>
          <a:endParaRPr lang="en-US" sz="1800"/>
        </a:p>
      </dgm:t>
    </dgm:pt>
    <dgm:pt modelId="{9A4AFFA9-C29F-431C-93DC-84AB7DD2071C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z-Score</a:t>
          </a:r>
          <a:endParaRPr lang="en-US" sz="1800" dirty="0">
            <a:solidFill>
              <a:schemeClr val="tx1"/>
            </a:solidFill>
          </a:endParaRPr>
        </a:p>
      </dgm:t>
    </dgm:pt>
    <dgm:pt modelId="{6BF37C07-AC8E-4836-A216-4097698B488C}" type="parTrans" cxnId="{9088F434-8406-4D8A-8403-DCC365BA7C3B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8DDE0485-CDD1-4270-B2D9-30F302AC1271}" type="sibTrans" cxnId="{9088F434-8406-4D8A-8403-DCC365BA7C3B}">
      <dgm:prSet/>
      <dgm:spPr/>
      <dgm:t>
        <a:bodyPr/>
        <a:lstStyle/>
        <a:p>
          <a:endParaRPr lang="en-US" sz="1800"/>
        </a:p>
      </dgm:t>
    </dgm:pt>
    <dgm:pt modelId="{AD994E6E-E01B-464E-94CB-55E55EB3DD8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Percentile Ranks</a:t>
          </a:r>
          <a:endParaRPr lang="en-US" sz="1800" dirty="0">
            <a:solidFill>
              <a:schemeClr val="tx1"/>
            </a:solidFill>
          </a:endParaRPr>
        </a:p>
      </dgm:t>
    </dgm:pt>
    <dgm:pt modelId="{335A80B3-99EC-4DCD-A12E-D0BF6D7751C0}" type="parTrans" cxnId="{6410BC58-AA27-4E9C-B2A2-F20430862C42}">
      <dgm:prSet custT="1"/>
      <dgm:spPr>
        <a:solidFill>
          <a:schemeClr val="accent1">
            <a:lumMod val="40000"/>
            <a:lumOff val="60000"/>
          </a:schemeClr>
        </a:solidFill>
        <a:ln w="25400"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972A9B3C-2123-460C-B397-C602054CB8B2}" type="sibTrans" cxnId="{6410BC58-AA27-4E9C-B2A2-F20430862C42}">
      <dgm:prSet/>
      <dgm:spPr/>
      <dgm:t>
        <a:bodyPr/>
        <a:lstStyle/>
        <a:p>
          <a:endParaRPr lang="en-US" sz="1800"/>
        </a:p>
      </dgm:t>
    </dgm:pt>
    <dgm:pt modelId="{6199493D-685A-4FDA-B8A9-C0984A7ABE11}" type="pres">
      <dgm:prSet presAssocID="{685DE584-9AEC-4E18-8319-80D439536C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A88C59-050C-4E5B-80A5-474CF9B77749}" type="pres">
      <dgm:prSet presAssocID="{5258D3E9-493B-4D2C-80FE-F969D488ACCE}" presName="root1" presStyleCnt="0"/>
      <dgm:spPr/>
    </dgm:pt>
    <dgm:pt modelId="{F34BF7A9-5859-4532-9202-8EADA2C669A0}" type="pres">
      <dgm:prSet presAssocID="{5258D3E9-493B-4D2C-80FE-F969D488ACCE}" presName="LevelOneTextNode" presStyleLbl="node0" presStyleIdx="0" presStyleCnt="3" custScaleX="90909" custScaleY="90909" custLinFactNeighborX="-87711" custLinFactNeighborY="473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F4113-4F90-4B39-8E32-6C9FC479F797}" type="pres">
      <dgm:prSet presAssocID="{5258D3E9-493B-4D2C-80FE-F969D488ACCE}" presName="level2hierChild" presStyleCnt="0"/>
      <dgm:spPr/>
    </dgm:pt>
    <dgm:pt modelId="{4ACA018C-9D16-4C49-B383-9911A5FFAC3E}" type="pres">
      <dgm:prSet presAssocID="{D88C70BE-6A38-4DF5-9172-D01989E091CB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10C2CCBC-BD13-4D94-8FF3-DE6CAB8ECC3B}" type="pres">
      <dgm:prSet presAssocID="{D88C70BE-6A38-4DF5-9172-D01989E091CB}" presName="connTx" presStyleLbl="parChTrans1D2" presStyleIdx="0" presStyleCnt="5"/>
      <dgm:spPr/>
      <dgm:t>
        <a:bodyPr/>
        <a:lstStyle/>
        <a:p>
          <a:endParaRPr lang="en-US"/>
        </a:p>
      </dgm:t>
    </dgm:pt>
    <dgm:pt modelId="{4452D5B4-8781-4949-8BFA-98B066B3DD7D}" type="pres">
      <dgm:prSet presAssocID="{EFFF8FE0-8176-486E-AE5D-7199277A9A95}" presName="root2" presStyleCnt="0"/>
      <dgm:spPr/>
    </dgm:pt>
    <dgm:pt modelId="{29B7EFD7-A416-4A6F-A992-545D452B23EF}" type="pres">
      <dgm:prSet presAssocID="{EFFF8FE0-8176-486E-AE5D-7199277A9A95}" presName="LevelTwoTextNode" presStyleLbl="node2" presStyleIdx="0" presStyleCnt="5" custScaleX="90909" custScaleY="90909" custLinFactNeighborX="-45519" custLinFactNeighborY="473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C8C86-D3F0-4925-B5A2-CE203F9D5C7E}" type="pres">
      <dgm:prSet presAssocID="{EFFF8FE0-8176-486E-AE5D-7199277A9A95}" presName="level3hierChild" presStyleCnt="0"/>
      <dgm:spPr/>
    </dgm:pt>
    <dgm:pt modelId="{A4D6499F-59EE-4A1D-B58F-FD891EC168B3}" type="pres">
      <dgm:prSet presAssocID="{4165B9A3-9A3B-4617-87D5-5E97FCECBF6E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5265D1E9-0AA9-45CE-8A53-9C9A8369DC2F}" type="pres">
      <dgm:prSet presAssocID="{4165B9A3-9A3B-4617-87D5-5E97FCECBF6E}" presName="connTx" presStyleLbl="parChTrans1D3" presStyleIdx="0" presStyleCnt="4"/>
      <dgm:spPr/>
      <dgm:t>
        <a:bodyPr/>
        <a:lstStyle/>
        <a:p>
          <a:endParaRPr lang="en-US"/>
        </a:p>
      </dgm:t>
    </dgm:pt>
    <dgm:pt modelId="{20AFA85E-8F60-4729-9703-80E8ED670E8A}" type="pres">
      <dgm:prSet presAssocID="{28024245-31A2-496E-9490-051701AB7992}" presName="root2" presStyleCnt="0"/>
      <dgm:spPr/>
    </dgm:pt>
    <dgm:pt modelId="{C750847F-C67B-4377-A609-55871693D7BD}" type="pres">
      <dgm:prSet presAssocID="{28024245-31A2-496E-9490-051701AB7992}" presName="LevelTwoTextNode" presStyleLbl="node3" presStyleIdx="0" presStyleCnt="4" custScaleX="90910" custScaleY="90910" custLinFactX="152315" custLinFactNeighborX="200000" custLinFactNeighborY="58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129CAA-F915-4046-882D-50604450B5BE}" type="pres">
      <dgm:prSet presAssocID="{28024245-31A2-496E-9490-051701AB7992}" presName="level3hierChild" presStyleCnt="0"/>
      <dgm:spPr/>
    </dgm:pt>
    <dgm:pt modelId="{6470FEDD-C8F4-4AC3-8847-F1D70EF338BF}" type="pres">
      <dgm:prSet presAssocID="{B7F372E9-4D1F-4223-AE46-4744FA93327E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3DCAB85A-2421-49FE-938B-93757E1BEEF5}" type="pres">
      <dgm:prSet presAssocID="{B7F372E9-4D1F-4223-AE46-4744FA93327E}" presName="connTx" presStyleLbl="parChTrans1D3" presStyleIdx="1" presStyleCnt="4"/>
      <dgm:spPr/>
      <dgm:t>
        <a:bodyPr/>
        <a:lstStyle/>
        <a:p>
          <a:endParaRPr lang="en-US"/>
        </a:p>
      </dgm:t>
    </dgm:pt>
    <dgm:pt modelId="{B0405E40-6E1C-4939-9602-A40ED2ED1450}" type="pres">
      <dgm:prSet presAssocID="{1E7477E6-A323-46BB-AF20-FDE3D7F402F3}" presName="root2" presStyleCnt="0"/>
      <dgm:spPr/>
    </dgm:pt>
    <dgm:pt modelId="{8C8BD48C-5C60-495B-8E2B-070CEC5518AB}" type="pres">
      <dgm:prSet presAssocID="{1E7477E6-A323-46BB-AF20-FDE3D7F402F3}" presName="LevelTwoTextNode" presStyleLbl="node3" presStyleIdx="1" presStyleCnt="4" custScaleX="90909" custScaleY="90909" custLinFactNeighborX="-9622" custLinFactNeighborY="447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0370F3-75AB-43E9-BD2D-C69E3B3F5875}" type="pres">
      <dgm:prSet presAssocID="{1E7477E6-A323-46BB-AF20-FDE3D7F402F3}" presName="level3hierChild" presStyleCnt="0"/>
      <dgm:spPr/>
    </dgm:pt>
    <dgm:pt modelId="{FCE40AE0-B449-458F-88D9-78408C7689BF}" type="pres">
      <dgm:prSet presAssocID="{968D72C8-9458-4266-AFF9-465C0BDF6590}" presName="conn2-1" presStyleLbl="parChTrans1D4" presStyleIdx="0" presStyleCnt="12"/>
      <dgm:spPr/>
      <dgm:t>
        <a:bodyPr/>
        <a:lstStyle/>
        <a:p>
          <a:endParaRPr lang="en-US"/>
        </a:p>
      </dgm:t>
    </dgm:pt>
    <dgm:pt modelId="{03E412E8-1195-4D97-94F2-B9835FE64A14}" type="pres">
      <dgm:prSet presAssocID="{968D72C8-9458-4266-AFF9-465C0BDF6590}" presName="connTx" presStyleLbl="parChTrans1D4" presStyleIdx="0" presStyleCnt="12"/>
      <dgm:spPr/>
      <dgm:t>
        <a:bodyPr/>
        <a:lstStyle/>
        <a:p>
          <a:endParaRPr lang="en-US"/>
        </a:p>
      </dgm:t>
    </dgm:pt>
    <dgm:pt modelId="{A8920EEF-7E8C-411A-9985-2D6B8A6C8CD5}" type="pres">
      <dgm:prSet presAssocID="{2E3336BB-EB79-4668-93B9-244AE0252863}" presName="root2" presStyleCnt="0"/>
      <dgm:spPr/>
    </dgm:pt>
    <dgm:pt modelId="{ACB7AE21-466F-4208-8840-DCC4B1909A0D}" type="pres">
      <dgm:prSet presAssocID="{2E3336BB-EB79-4668-93B9-244AE0252863}" presName="LevelTwoTextNode" presStyleLbl="node4" presStyleIdx="0" presStyleCnt="12" custScaleX="90909" custScaleY="90909" custLinFactX="100000" custLinFactNeighborX="121406" custLinFactNeighborY="47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D713A-D471-40DA-9D56-65821E5C6931}" type="pres">
      <dgm:prSet presAssocID="{2E3336BB-EB79-4668-93B9-244AE0252863}" presName="level3hierChild" presStyleCnt="0"/>
      <dgm:spPr/>
    </dgm:pt>
    <dgm:pt modelId="{1D44779A-A419-478B-ADA2-0EECD7890B34}" type="pres">
      <dgm:prSet presAssocID="{31DAF38E-D602-4F79-8D56-CAD894E10790}" presName="conn2-1" presStyleLbl="parChTrans1D4" presStyleIdx="1" presStyleCnt="12"/>
      <dgm:spPr/>
      <dgm:t>
        <a:bodyPr/>
        <a:lstStyle/>
        <a:p>
          <a:endParaRPr lang="en-US"/>
        </a:p>
      </dgm:t>
    </dgm:pt>
    <dgm:pt modelId="{E9184742-B2C7-463B-A5EF-F88350F1FB16}" type="pres">
      <dgm:prSet presAssocID="{31DAF38E-D602-4F79-8D56-CAD894E10790}" presName="connTx" presStyleLbl="parChTrans1D4" presStyleIdx="1" presStyleCnt="12"/>
      <dgm:spPr/>
      <dgm:t>
        <a:bodyPr/>
        <a:lstStyle/>
        <a:p>
          <a:endParaRPr lang="en-US"/>
        </a:p>
      </dgm:t>
    </dgm:pt>
    <dgm:pt modelId="{ED7B39C0-D639-4314-BE6E-0ED3BE0C5751}" type="pres">
      <dgm:prSet presAssocID="{45B062B3-52E2-4E6E-AD0F-FDFDDCD2F16E}" presName="root2" presStyleCnt="0"/>
      <dgm:spPr/>
    </dgm:pt>
    <dgm:pt modelId="{D1CDEAC9-1E92-4AFC-B7AA-CA280DFD85B5}" type="pres">
      <dgm:prSet presAssocID="{45B062B3-52E2-4E6E-AD0F-FDFDDCD2F16E}" presName="LevelTwoTextNode" presStyleLbl="node4" presStyleIdx="1" presStyleCnt="12" custScaleX="90909" custScaleY="90909" custLinFactX="100000" custLinFactNeighborX="121406" custLinFactNeighborY="358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B06E94-BEC3-40CB-9301-8F963608B25E}" type="pres">
      <dgm:prSet presAssocID="{45B062B3-52E2-4E6E-AD0F-FDFDDCD2F16E}" presName="level3hierChild" presStyleCnt="0"/>
      <dgm:spPr/>
    </dgm:pt>
    <dgm:pt modelId="{61D377D1-9C25-4092-B7CA-8CD2C37107C2}" type="pres">
      <dgm:prSet presAssocID="{FEEFEFAD-4AE5-4AC7-9839-EDCBEE47A9E4}" presName="root1" presStyleCnt="0"/>
      <dgm:spPr/>
    </dgm:pt>
    <dgm:pt modelId="{5C455094-8000-4B60-8696-D8BEDFFE22E7}" type="pres">
      <dgm:prSet presAssocID="{FEEFEFAD-4AE5-4AC7-9839-EDCBEE47A9E4}" presName="LevelOneTextNode" presStyleLbl="node0" presStyleIdx="1" presStyleCnt="3" custScaleX="90909" custScaleY="90909" custLinFactNeighborX="-87711" custLinFactNeighborY="-730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016A9D-0F82-4F48-B462-A3A6FB6062DB}" type="pres">
      <dgm:prSet presAssocID="{FEEFEFAD-4AE5-4AC7-9839-EDCBEE47A9E4}" presName="level2hierChild" presStyleCnt="0"/>
      <dgm:spPr/>
    </dgm:pt>
    <dgm:pt modelId="{0DBAC5ED-BFBB-4B86-A72F-467B7B4EDA78}" type="pres">
      <dgm:prSet presAssocID="{F811F1BB-87AF-41C3-B529-B921D6A8597B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CA061E0C-CCF0-4034-BAF7-674D6E3622AD}" type="pres">
      <dgm:prSet presAssocID="{F811F1BB-87AF-41C3-B529-B921D6A8597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A7121AB-D55F-4A79-870B-E0850C03ACC3}" type="pres">
      <dgm:prSet presAssocID="{D80A6A9D-DCC7-4CDB-8E1C-5A9ECE387B11}" presName="root2" presStyleCnt="0"/>
      <dgm:spPr/>
    </dgm:pt>
    <dgm:pt modelId="{D7C902AB-6602-4159-8DEB-6872496D5FAD}" type="pres">
      <dgm:prSet presAssocID="{D80A6A9D-DCC7-4CDB-8E1C-5A9ECE387B11}" presName="LevelTwoTextNode" presStyleLbl="node2" presStyleIdx="1" presStyleCnt="5" custScaleX="90909" custScaleY="90909" custLinFactNeighborX="-45519" custLinFactNeighborY="-40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5FD72-44F6-4FF2-8E10-424C89885C14}" type="pres">
      <dgm:prSet presAssocID="{D80A6A9D-DCC7-4CDB-8E1C-5A9ECE387B11}" presName="level3hierChild" presStyleCnt="0"/>
      <dgm:spPr/>
    </dgm:pt>
    <dgm:pt modelId="{2EB8D6E5-2993-4EEE-8C0C-6F93C9E0B027}" type="pres">
      <dgm:prSet presAssocID="{C9C557AD-F7B3-466C-837B-D18B0F55FF9E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0ADCD58D-274E-4D00-B767-5F86AAFD4F49}" type="pres">
      <dgm:prSet presAssocID="{C9C557AD-F7B3-466C-837B-D18B0F55FF9E}" presName="connTx" presStyleLbl="parChTrans1D3" presStyleIdx="2" presStyleCnt="4"/>
      <dgm:spPr/>
      <dgm:t>
        <a:bodyPr/>
        <a:lstStyle/>
        <a:p>
          <a:endParaRPr lang="en-US"/>
        </a:p>
      </dgm:t>
    </dgm:pt>
    <dgm:pt modelId="{376AEA22-F681-48CD-B1C4-F4CED5070C11}" type="pres">
      <dgm:prSet presAssocID="{A73A1FED-F1D3-4483-942B-1E5855D24F58}" presName="root2" presStyleCnt="0"/>
      <dgm:spPr/>
    </dgm:pt>
    <dgm:pt modelId="{EB82D9C5-74F0-4D45-84E2-92FD31E30940}" type="pres">
      <dgm:prSet presAssocID="{A73A1FED-F1D3-4483-942B-1E5855D24F58}" presName="LevelTwoTextNode" presStyleLbl="node3" presStyleIdx="2" presStyleCnt="4" custScaleX="90909" custScaleY="90909" custLinFactNeighborX="-9622" custLinFactNeighborY="-40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9D095F-6A03-4CF3-A997-BA530B815087}" type="pres">
      <dgm:prSet presAssocID="{A73A1FED-F1D3-4483-942B-1E5855D24F58}" presName="level3hierChild" presStyleCnt="0"/>
      <dgm:spPr/>
    </dgm:pt>
    <dgm:pt modelId="{68F12FA7-8F4A-45B4-8122-0AE53619CB38}" type="pres">
      <dgm:prSet presAssocID="{2616E766-986E-4BA7-B8D6-166289F92FA3}" presName="conn2-1" presStyleLbl="parChTrans1D4" presStyleIdx="2" presStyleCnt="12"/>
      <dgm:spPr/>
      <dgm:t>
        <a:bodyPr/>
        <a:lstStyle/>
        <a:p>
          <a:endParaRPr lang="en-US"/>
        </a:p>
      </dgm:t>
    </dgm:pt>
    <dgm:pt modelId="{EF21FE79-94D8-43D3-9171-4D253F25045F}" type="pres">
      <dgm:prSet presAssocID="{2616E766-986E-4BA7-B8D6-166289F92FA3}" presName="connTx" presStyleLbl="parChTrans1D4" presStyleIdx="2" presStyleCnt="12"/>
      <dgm:spPr/>
      <dgm:t>
        <a:bodyPr/>
        <a:lstStyle/>
        <a:p>
          <a:endParaRPr lang="en-US"/>
        </a:p>
      </dgm:t>
    </dgm:pt>
    <dgm:pt modelId="{87AEFE73-7F2D-4C3F-86A6-7C415B24189E}" type="pres">
      <dgm:prSet presAssocID="{5B1EFBAA-012A-4FD0-9770-39260E335C73}" presName="root2" presStyleCnt="0"/>
      <dgm:spPr/>
    </dgm:pt>
    <dgm:pt modelId="{242E91DB-52F9-4638-9389-48426E24C8D9}" type="pres">
      <dgm:prSet presAssocID="{5B1EFBAA-012A-4FD0-9770-39260E335C73}" presName="LevelTwoTextNode" presStyleLbl="node4" presStyleIdx="2" presStyleCnt="12" custScaleX="90909" custScaleY="90909" custLinFactNeighborX="32569" custLinFactNeighborY="-159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96A84-F149-4015-A297-0C83CE51056C}" type="pres">
      <dgm:prSet presAssocID="{5B1EFBAA-012A-4FD0-9770-39260E335C73}" presName="level3hierChild" presStyleCnt="0"/>
      <dgm:spPr/>
    </dgm:pt>
    <dgm:pt modelId="{BAAB60BC-AAF4-47EC-948F-A8F582712781}" type="pres">
      <dgm:prSet presAssocID="{597D6599-AAB0-412C-814A-63D6FFC27ADF}" presName="conn2-1" presStyleLbl="parChTrans1D4" presStyleIdx="3" presStyleCnt="12"/>
      <dgm:spPr/>
      <dgm:t>
        <a:bodyPr/>
        <a:lstStyle/>
        <a:p>
          <a:endParaRPr lang="en-US"/>
        </a:p>
      </dgm:t>
    </dgm:pt>
    <dgm:pt modelId="{9500A5CB-D4B8-4377-9072-F0442FB602CA}" type="pres">
      <dgm:prSet presAssocID="{597D6599-AAB0-412C-814A-63D6FFC27ADF}" presName="connTx" presStyleLbl="parChTrans1D4" presStyleIdx="3" presStyleCnt="12"/>
      <dgm:spPr/>
      <dgm:t>
        <a:bodyPr/>
        <a:lstStyle/>
        <a:p>
          <a:endParaRPr lang="en-US"/>
        </a:p>
      </dgm:t>
    </dgm:pt>
    <dgm:pt modelId="{DE930721-30EA-4D62-8E5F-971872DB663F}" type="pres">
      <dgm:prSet presAssocID="{C535A0F3-7549-4B7A-99C7-AAA532991BDD}" presName="root2" presStyleCnt="0"/>
      <dgm:spPr/>
    </dgm:pt>
    <dgm:pt modelId="{590DC4CF-9999-4913-9068-5DCDA30E2661}" type="pres">
      <dgm:prSet presAssocID="{C535A0F3-7549-4B7A-99C7-AAA532991BDD}" presName="LevelTwoTextNode" presStyleLbl="node4" presStyleIdx="3" presStyleCnt="12" custScaleX="90909" custScaleY="90909" custLinFactNeighborX="90497" custLinFactNeighborY="243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2B7627-E999-4786-8E8C-3E085D0C5C73}" type="pres">
      <dgm:prSet presAssocID="{C535A0F3-7549-4B7A-99C7-AAA532991BDD}" presName="level3hierChild" presStyleCnt="0"/>
      <dgm:spPr/>
    </dgm:pt>
    <dgm:pt modelId="{3ED50098-4DA4-41AA-83CB-79A1B474C6B4}" type="pres">
      <dgm:prSet presAssocID="{B6B631C7-A6AF-43F2-A7B6-35B08E714173}" presName="conn2-1" presStyleLbl="parChTrans1D4" presStyleIdx="4" presStyleCnt="12"/>
      <dgm:spPr/>
      <dgm:t>
        <a:bodyPr/>
        <a:lstStyle/>
        <a:p>
          <a:endParaRPr lang="en-US"/>
        </a:p>
      </dgm:t>
    </dgm:pt>
    <dgm:pt modelId="{1588B9AD-E895-49FE-9CB8-81BBBA5E587A}" type="pres">
      <dgm:prSet presAssocID="{B6B631C7-A6AF-43F2-A7B6-35B08E714173}" presName="connTx" presStyleLbl="parChTrans1D4" presStyleIdx="4" presStyleCnt="12"/>
      <dgm:spPr/>
      <dgm:t>
        <a:bodyPr/>
        <a:lstStyle/>
        <a:p>
          <a:endParaRPr lang="en-US"/>
        </a:p>
      </dgm:t>
    </dgm:pt>
    <dgm:pt modelId="{3D895B10-51A8-4655-9B19-07FF84B22B4F}" type="pres">
      <dgm:prSet presAssocID="{788F27D4-546D-4299-A1C7-F3C8C54F0EE9}" presName="root2" presStyleCnt="0"/>
      <dgm:spPr/>
    </dgm:pt>
    <dgm:pt modelId="{FF1241FA-AD77-474E-81CC-C589829B726B}" type="pres">
      <dgm:prSet presAssocID="{788F27D4-546D-4299-A1C7-F3C8C54F0EE9}" presName="LevelTwoTextNode" presStyleLbl="node4" presStyleIdx="4" presStyleCnt="12" custScaleX="90909" custScaleY="90909" custLinFactNeighborX="90497" custLinFactNeighborY="128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1C7FDE-5E42-4E89-B598-DFE7057DFB3C}" type="pres">
      <dgm:prSet presAssocID="{788F27D4-546D-4299-A1C7-F3C8C54F0EE9}" presName="level3hierChild" presStyleCnt="0"/>
      <dgm:spPr/>
    </dgm:pt>
    <dgm:pt modelId="{8490F48B-FFB8-4E46-BFFE-423613BFF57D}" type="pres">
      <dgm:prSet presAssocID="{61C5273E-E719-47B1-9E83-C9E7CCCC8D35}" presName="conn2-1" presStyleLbl="parChTrans1D4" presStyleIdx="5" presStyleCnt="12"/>
      <dgm:spPr/>
      <dgm:t>
        <a:bodyPr/>
        <a:lstStyle/>
        <a:p>
          <a:endParaRPr lang="en-US"/>
        </a:p>
      </dgm:t>
    </dgm:pt>
    <dgm:pt modelId="{AA0487FE-4E45-42D3-9469-5AE759DCD7E8}" type="pres">
      <dgm:prSet presAssocID="{61C5273E-E719-47B1-9E83-C9E7CCCC8D35}" presName="connTx" presStyleLbl="parChTrans1D4" presStyleIdx="5" presStyleCnt="12"/>
      <dgm:spPr/>
      <dgm:t>
        <a:bodyPr/>
        <a:lstStyle/>
        <a:p>
          <a:endParaRPr lang="en-US"/>
        </a:p>
      </dgm:t>
    </dgm:pt>
    <dgm:pt modelId="{E0C332CE-85E4-4721-A675-ECFA06BB60DB}" type="pres">
      <dgm:prSet presAssocID="{91D881CF-346E-4DB6-9795-36FF9763F0DE}" presName="root2" presStyleCnt="0"/>
      <dgm:spPr/>
    </dgm:pt>
    <dgm:pt modelId="{02BB5D80-E7C2-4D40-A697-38BACD95FB1C}" type="pres">
      <dgm:prSet presAssocID="{91D881CF-346E-4DB6-9795-36FF9763F0DE}" presName="LevelTwoTextNode" presStyleLbl="node4" presStyleIdx="5" presStyleCnt="12" custScaleX="90909" custScaleY="90909" custLinFactX="100000" custLinFactNeighborX="121406" custLinFactNeighborY="-40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F30DFA-1587-4320-8950-082F80E1E2B4}" type="pres">
      <dgm:prSet presAssocID="{91D881CF-346E-4DB6-9795-36FF9763F0DE}" presName="level3hierChild" presStyleCnt="0"/>
      <dgm:spPr/>
    </dgm:pt>
    <dgm:pt modelId="{15A05744-6978-4926-8338-80FD48D0F122}" type="pres">
      <dgm:prSet presAssocID="{91479F5B-D838-49F7-8BE6-5563C9F07353}" presName="conn2-1" presStyleLbl="parChTrans1D4" presStyleIdx="6" presStyleCnt="12"/>
      <dgm:spPr/>
      <dgm:t>
        <a:bodyPr/>
        <a:lstStyle/>
        <a:p>
          <a:endParaRPr lang="en-US"/>
        </a:p>
      </dgm:t>
    </dgm:pt>
    <dgm:pt modelId="{70356C69-E086-4FE0-994B-4B52A2B23B2F}" type="pres">
      <dgm:prSet presAssocID="{91479F5B-D838-49F7-8BE6-5563C9F07353}" presName="connTx" presStyleLbl="parChTrans1D4" presStyleIdx="6" presStyleCnt="12"/>
      <dgm:spPr/>
      <dgm:t>
        <a:bodyPr/>
        <a:lstStyle/>
        <a:p>
          <a:endParaRPr lang="en-US"/>
        </a:p>
      </dgm:t>
    </dgm:pt>
    <dgm:pt modelId="{03E2F3BD-524D-4FDE-A4D6-8EB6DD363BB4}" type="pres">
      <dgm:prSet presAssocID="{0D094687-578B-4D24-A91C-BB0782B002F1}" presName="root2" presStyleCnt="0"/>
      <dgm:spPr/>
    </dgm:pt>
    <dgm:pt modelId="{270A87EC-82D3-4ECE-B800-2A8761C00761}" type="pres">
      <dgm:prSet presAssocID="{0D094687-578B-4D24-A91C-BB0782B002F1}" presName="LevelTwoTextNode" presStyleLbl="node4" presStyleIdx="6" presStyleCnt="12" custScaleX="90909" custScaleY="90909" custLinFactX="100000" custLinFactNeighborX="121406" custLinFactNeighborY="-515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F3240D-8002-4609-98EF-3377E61769EC}" type="pres">
      <dgm:prSet presAssocID="{0D094687-578B-4D24-A91C-BB0782B002F1}" presName="level3hierChild" presStyleCnt="0"/>
      <dgm:spPr/>
    </dgm:pt>
    <dgm:pt modelId="{4AC4B98E-3985-4F3B-8ECB-17964CE6C5E6}" type="pres">
      <dgm:prSet presAssocID="{F0D92125-AE5C-4B97-BBB9-3CF67AEB2A8D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66D00DF-D9CD-40D6-B79A-F067BD14B645}" type="pres">
      <dgm:prSet presAssocID="{F0D92125-AE5C-4B97-BBB9-3CF67AEB2A8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AB5F6C8F-24A4-4A2D-9ACE-795393AF4A7E}" type="pres">
      <dgm:prSet presAssocID="{16BFCB84-D8E7-4EB0-BBCA-D30D770A7CFC}" presName="root2" presStyleCnt="0"/>
      <dgm:spPr/>
    </dgm:pt>
    <dgm:pt modelId="{0C98E437-6D32-4E66-BB75-C8094CE65BE3}" type="pres">
      <dgm:prSet presAssocID="{16BFCB84-D8E7-4EB0-BBCA-D30D770A7CFC}" presName="LevelTwoTextNode" presStyleLbl="node2" presStyleIdx="2" presStyleCnt="5" custScaleX="90910" custScaleY="90910" custLinFactNeighborX="-45519" custLinFactNeighborY="-74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09033-251B-47E4-8F22-841AA689BBBB}" type="pres">
      <dgm:prSet presAssocID="{16BFCB84-D8E7-4EB0-BBCA-D30D770A7CFC}" presName="level3hierChild" presStyleCnt="0"/>
      <dgm:spPr/>
    </dgm:pt>
    <dgm:pt modelId="{FF43E826-08B2-4C67-A03B-FB1D9D0BBCC7}" type="pres">
      <dgm:prSet presAssocID="{8857CAD4-B4CF-49F4-B777-01EB80FF01B6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B06105D8-462A-4FAD-98D0-57746C06410F}" type="pres">
      <dgm:prSet presAssocID="{8857CAD4-B4CF-49F4-B777-01EB80FF01B6}" presName="connTx" presStyleLbl="parChTrans1D3" presStyleIdx="3" presStyleCnt="4"/>
      <dgm:spPr/>
      <dgm:t>
        <a:bodyPr/>
        <a:lstStyle/>
        <a:p>
          <a:endParaRPr lang="en-US"/>
        </a:p>
      </dgm:t>
    </dgm:pt>
    <dgm:pt modelId="{120E476D-AFD7-45F4-B00E-265A5DB23592}" type="pres">
      <dgm:prSet presAssocID="{655F16E2-B705-4B36-9987-BF5632EFADB3}" presName="root2" presStyleCnt="0"/>
      <dgm:spPr/>
    </dgm:pt>
    <dgm:pt modelId="{549DC8F9-3267-427D-9CCB-CCDF7AD1B960}" type="pres">
      <dgm:prSet presAssocID="{655F16E2-B705-4B36-9987-BF5632EFADB3}" presName="LevelTwoTextNode" presStyleLbl="node3" presStyleIdx="3" presStyleCnt="4" custScaleX="90909" custScaleY="90909" custLinFactNeighborX="-9623" custLinFactNeighborY="-74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885FFC-1948-4CE7-A82D-5324EC8B16EB}" type="pres">
      <dgm:prSet presAssocID="{655F16E2-B705-4B36-9987-BF5632EFADB3}" presName="level3hierChild" presStyleCnt="0"/>
      <dgm:spPr/>
    </dgm:pt>
    <dgm:pt modelId="{3EFE676F-EFE3-406E-8E13-71A64FA6B735}" type="pres">
      <dgm:prSet presAssocID="{39153147-505E-4D57-99EB-4B0EB399041F}" presName="conn2-1" presStyleLbl="parChTrans1D4" presStyleIdx="7" presStyleCnt="12"/>
      <dgm:spPr/>
      <dgm:t>
        <a:bodyPr/>
        <a:lstStyle/>
        <a:p>
          <a:endParaRPr lang="en-US"/>
        </a:p>
      </dgm:t>
    </dgm:pt>
    <dgm:pt modelId="{9F9EC773-3175-48AD-B71F-40DB23784B70}" type="pres">
      <dgm:prSet presAssocID="{39153147-505E-4D57-99EB-4B0EB399041F}" presName="connTx" presStyleLbl="parChTrans1D4" presStyleIdx="7" presStyleCnt="12"/>
      <dgm:spPr/>
      <dgm:t>
        <a:bodyPr/>
        <a:lstStyle/>
        <a:p>
          <a:endParaRPr lang="en-US"/>
        </a:p>
      </dgm:t>
    </dgm:pt>
    <dgm:pt modelId="{0963EC5B-68FB-443C-9E21-B52D8FFD0D4C}" type="pres">
      <dgm:prSet presAssocID="{CE532D86-4F36-446B-9896-5623479FF52A}" presName="root2" presStyleCnt="0"/>
      <dgm:spPr/>
    </dgm:pt>
    <dgm:pt modelId="{8BA736C7-51DD-4A97-9FDC-335EA6905236}" type="pres">
      <dgm:prSet presAssocID="{CE532D86-4F36-446B-9896-5623479FF52A}" presName="LevelTwoTextNode" presStyleLbl="node4" presStyleIdx="7" presStyleCnt="12" custScaleX="90909" custScaleY="90909" custLinFactX="100000" custLinFactNeighborX="121405" custLinFactNeighborY="-630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50394-F167-4DBD-94E6-14EC05A311D2}" type="pres">
      <dgm:prSet presAssocID="{CE532D86-4F36-446B-9896-5623479FF52A}" presName="level3hierChild" presStyleCnt="0"/>
      <dgm:spPr/>
    </dgm:pt>
    <dgm:pt modelId="{B1D0F3CD-D2EE-4311-ABB4-2162911C890B}" type="pres">
      <dgm:prSet presAssocID="{71DE927E-CAF8-4D3B-BDC7-1280366ED360}" presName="conn2-1" presStyleLbl="parChTrans1D4" presStyleIdx="8" presStyleCnt="12"/>
      <dgm:spPr/>
      <dgm:t>
        <a:bodyPr/>
        <a:lstStyle/>
        <a:p>
          <a:endParaRPr lang="en-US"/>
        </a:p>
      </dgm:t>
    </dgm:pt>
    <dgm:pt modelId="{14945067-13D6-4ECC-85F0-09D8E275C61F}" type="pres">
      <dgm:prSet presAssocID="{71DE927E-CAF8-4D3B-BDC7-1280366ED360}" presName="connTx" presStyleLbl="parChTrans1D4" presStyleIdx="8" presStyleCnt="12"/>
      <dgm:spPr/>
      <dgm:t>
        <a:bodyPr/>
        <a:lstStyle/>
        <a:p>
          <a:endParaRPr lang="en-US"/>
        </a:p>
      </dgm:t>
    </dgm:pt>
    <dgm:pt modelId="{DA37369D-9CC9-4529-B288-464F3CBE04F4}" type="pres">
      <dgm:prSet presAssocID="{6B9172A8-A7C1-4166-ACF1-6F8166FE953E}" presName="root2" presStyleCnt="0"/>
      <dgm:spPr/>
    </dgm:pt>
    <dgm:pt modelId="{8A5469C9-4AFF-4D10-A8ED-2749D76C6E32}" type="pres">
      <dgm:prSet presAssocID="{6B9172A8-A7C1-4166-ACF1-6F8166FE953E}" presName="LevelTwoTextNode" presStyleLbl="node4" presStyleIdx="8" presStyleCnt="12" custScaleX="90909" custScaleY="90909" custLinFactX="100000" custLinFactNeighborX="121405" custLinFactNeighborY="-745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321535-B1A9-4B1F-BC2B-CA191A9C4C14}" type="pres">
      <dgm:prSet presAssocID="{6B9172A8-A7C1-4166-ACF1-6F8166FE953E}" presName="level3hierChild" presStyleCnt="0"/>
      <dgm:spPr/>
    </dgm:pt>
    <dgm:pt modelId="{A088E0DD-949A-4CB2-8AFC-7BA3A8E3774C}" type="pres">
      <dgm:prSet presAssocID="{5E792E78-A349-4D13-A0B6-44F34C13C573}" presName="conn2-1" presStyleLbl="parChTrans1D4" presStyleIdx="9" presStyleCnt="12"/>
      <dgm:spPr/>
      <dgm:t>
        <a:bodyPr/>
        <a:lstStyle/>
        <a:p>
          <a:endParaRPr lang="en-US"/>
        </a:p>
      </dgm:t>
    </dgm:pt>
    <dgm:pt modelId="{1386AB72-61B8-4537-9001-C792B2F1F2D7}" type="pres">
      <dgm:prSet presAssocID="{5E792E78-A349-4D13-A0B6-44F34C13C573}" presName="connTx" presStyleLbl="parChTrans1D4" presStyleIdx="9" presStyleCnt="12"/>
      <dgm:spPr/>
      <dgm:t>
        <a:bodyPr/>
        <a:lstStyle/>
        <a:p>
          <a:endParaRPr lang="en-US"/>
        </a:p>
      </dgm:t>
    </dgm:pt>
    <dgm:pt modelId="{544D4D45-B241-4853-9B36-076E03A05C52}" type="pres">
      <dgm:prSet presAssocID="{42584735-ECFD-408D-949F-2686C97FD85D}" presName="root2" presStyleCnt="0"/>
      <dgm:spPr/>
    </dgm:pt>
    <dgm:pt modelId="{B2EC65E2-9181-4B80-843E-93653EFE0FA5}" type="pres">
      <dgm:prSet presAssocID="{42584735-ECFD-408D-949F-2686C97FD85D}" presName="LevelTwoTextNode" presStyleLbl="node4" presStyleIdx="9" presStyleCnt="12" custScaleX="90909" custScaleY="90909" custLinFactY="-11212" custLinFactNeighborX="32568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F74AD4-BAC4-49C4-A408-3EFF84BF9CAD}" type="pres">
      <dgm:prSet presAssocID="{42584735-ECFD-408D-949F-2686C97FD85D}" presName="level3hierChild" presStyleCnt="0"/>
      <dgm:spPr/>
    </dgm:pt>
    <dgm:pt modelId="{2CEF75D0-FC9E-4D06-984B-BB729A164633}" type="pres">
      <dgm:prSet presAssocID="{3F24FA72-AFFB-4D46-B2C5-8B49B0035094}" presName="conn2-1" presStyleLbl="parChTrans1D4" presStyleIdx="10" presStyleCnt="12"/>
      <dgm:spPr/>
      <dgm:t>
        <a:bodyPr/>
        <a:lstStyle/>
        <a:p>
          <a:endParaRPr lang="en-US"/>
        </a:p>
      </dgm:t>
    </dgm:pt>
    <dgm:pt modelId="{7793600D-47F0-4229-93E2-85CF245C27A3}" type="pres">
      <dgm:prSet presAssocID="{3F24FA72-AFFB-4D46-B2C5-8B49B0035094}" presName="connTx" presStyleLbl="parChTrans1D4" presStyleIdx="10" presStyleCnt="12"/>
      <dgm:spPr/>
      <dgm:t>
        <a:bodyPr/>
        <a:lstStyle/>
        <a:p>
          <a:endParaRPr lang="en-US"/>
        </a:p>
      </dgm:t>
    </dgm:pt>
    <dgm:pt modelId="{E79A81FA-EE8C-403A-9571-FEC32701024D}" type="pres">
      <dgm:prSet presAssocID="{D6140C11-28BE-4FBD-A148-09526AA72EC5}" presName="root2" presStyleCnt="0"/>
      <dgm:spPr/>
    </dgm:pt>
    <dgm:pt modelId="{FE340085-7C6B-4738-A739-E1A9E2C39137}" type="pres">
      <dgm:prSet presAssocID="{D6140C11-28BE-4FBD-A148-09526AA72EC5}" presName="LevelTwoTextNode" presStyleLbl="node4" presStyleIdx="10" presStyleCnt="12" custScaleX="90909" custScaleY="90909" custLinFactY="-27498" custLinFactNeighborX="9049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D7ED95-06EA-4AAA-A938-96C77FA2E8BF}" type="pres">
      <dgm:prSet presAssocID="{D6140C11-28BE-4FBD-A148-09526AA72EC5}" presName="level3hierChild" presStyleCnt="0"/>
      <dgm:spPr/>
    </dgm:pt>
    <dgm:pt modelId="{97B8F19A-27A3-444F-AB02-F830349B2C20}" type="pres">
      <dgm:prSet presAssocID="{5C4B9301-0F4A-486B-9EF8-452A4D566BEE}" presName="conn2-1" presStyleLbl="parChTrans1D4" presStyleIdx="11" presStyleCnt="12"/>
      <dgm:spPr/>
      <dgm:t>
        <a:bodyPr/>
        <a:lstStyle/>
        <a:p>
          <a:endParaRPr lang="en-US"/>
        </a:p>
      </dgm:t>
    </dgm:pt>
    <dgm:pt modelId="{A98D555D-1B3D-49D8-924A-D9C0572C6391}" type="pres">
      <dgm:prSet presAssocID="{5C4B9301-0F4A-486B-9EF8-452A4D566BEE}" presName="connTx" presStyleLbl="parChTrans1D4" presStyleIdx="11" presStyleCnt="12"/>
      <dgm:spPr/>
      <dgm:t>
        <a:bodyPr/>
        <a:lstStyle/>
        <a:p>
          <a:endParaRPr lang="en-US"/>
        </a:p>
      </dgm:t>
    </dgm:pt>
    <dgm:pt modelId="{420AC5B1-A702-41A9-8452-6D6E2716DB1D}" type="pres">
      <dgm:prSet presAssocID="{360E74F1-ADA8-4665-B35F-D6B6E03FF522}" presName="root2" presStyleCnt="0"/>
      <dgm:spPr/>
    </dgm:pt>
    <dgm:pt modelId="{02D47416-D62E-4C57-B6D6-0EBC2F87ACCF}" type="pres">
      <dgm:prSet presAssocID="{360E74F1-ADA8-4665-B35F-D6B6E03FF522}" presName="LevelTwoTextNode" presStyleLbl="node4" presStyleIdx="11" presStyleCnt="12" custScaleX="90909" custScaleY="90909" custLinFactY="-38988" custLinFactNeighborX="90496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42A7BA-E761-4A56-87AF-5F0150B068FC}" type="pres">
      <dgm:prSet presAssocID="{360E74F1-ADA8-4665-B35F-D6B6E03FF522}" presName="level3hierChild" presStyleCnt="0"/>
      <dgm:spPr/>
    </dgm:pt>
    <dgm:pt modelId="{B0E7B5CE-5BBE-4AA5-8B77-F7938D784B64}" type="pres">
      <dgm:prSet presAssocID="{D6D5FC10-FA2F-4F37-A934-F6EB543BC5F6}" presName="root1" presStyleCnt="0"/>
      <dgm:spPr/>
    </dgm:pt>
    <dgm:pt modelId="{584966FC-64E1-466C-8001-A967D61E15A3}" type="pres">
      <dgm:prSet presAssocID="{D6D5FC10-FA2F-4F37-A934-F6EB543BC5F6}" presName="LevelOneTextNode" presStyleLbl="node0" presStyleIdx="2" presStyleCnt="3" custScaleX="90909" custScaleY="90909" custLinFactNeighborX="-87711" custLinFactNeighborY="57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360101-3C28-4AD5-8806-AF411C7604D5}" type="pres">
      <dgm:prSet presAssocID="{D6D5FC10-FA2F-4F37-A934-F6EB543BC5F6}" presName="level2hierChild" presStyleCnt="0"/>
      <dgm:spPr/>
    </dgm:pt>
    <dgm:pt modelId="{76BB6DEB-C992-4582-960B-71EBB22C9328}" type="pres">
      <dgm:prSet presAssocID="{6BF37C07-AC8E-4836-A216-4097698B488C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D40DABCE-21D4-4F0D-B199-3C7D44F503A2}" type="pres">
      <dgm:prSet presAssocID="{6BF37C07-AC8E-4836-A216-4097698B488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D44DC08-A196-4791-BE65-1DBC0D32BC68}" type="pres">
      <dgm:prSet presAssocID="{9A4AFFA9-C29F-431C-93DC-84AB7DD2071C}" presName="root2" presStyleCnt="0"/>
      <dgm:spPr/>
    </dgm:pt>
    <dgm:pt modelId="{CDD19AF9-E175-4A9E-AB8F-ED7ED911C0B5}" type="pres">
      <dgm:prSet presAssocID="{9A4AFFA9-C29F-431C-93DC-84AB7DD2071C}" presName="LevelTwoTextNode" presStyleLbl="node2" presStyleIdx="3" presStyleCnt="5" custScaleX="90909" custScaleY="90909" custLinFactX="200000" custLinFactNeighborX="283224" custLinFactNeighborY="83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780CE2-ABDF-4D44-BFFF-CEBE5114218C}" type="pres">
      <dgm:prSet presAssocID="{9A4AFFA9-C29F-431C-93DC-84AB7DD2071C}" presName="level3hierChild" presStyleCnt="0"/>
      <dgm:spPr/>
    </dgm:pt>
    <dgm:pt modelId="{D8D120AF-2E9C-4F0E-99BE-9200EDA5B823}" type="pres">
      <dgm:prSet presAssocID="{335A80B3-99EC-4DCD-A12E-D0BF6D7751C0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413DAE42-0CB8-45DA-8E23-BB7A29B39047}" type="pres">
      <dgm:prSet presAssocID="{335A80B3-99EC-4DCD-A12E-D0BF6D7751C0}" presName="connTx" presStyleLbl="parChTrans1D2" presStyleIdx="4" presStyleCnt="5"/>
      <dgm:spPr/>
      <dgm:t>
        <a:bodyPr/>
        <a:lstStyle/>
        <a:p>
          <a:endParaRPr lang="en-US"/>
        </a:p>
      </dgm:t>
    </dgm:pt>
    <dgm:pt modelId="{7B6598D0-D94D-4E91-9A7E-61D06BBE5D98}" type="pres">
      <dgm:prSet presAssocID="{AD994E6E-E01B-464E-94CB-55E55EB3DD8B}" presName="root2" presStyleCnt="0"/>
      <dgm:spPr/>
    </dgm:pt>
    <dgm:pt modelId="{AABAFCF4-01E2-4D2D-8370-E04A60259C3D}" type="pres">
      <dgm:prSet presAssocID="{AD994E6E-E01B-464E-94CB-55E55EB3DD8B}" presName="LevelTwoTextNode" presStyleLbl="node2" presStyleIdx="4" presStyleCnt="5" custScaleX="90909" custScaleY="90909" custLinFactX="200000" custLinFactNeighborX="283224" custLinFactNeighborY="-3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06858-B0A9-4542-82EC-50ECF653C35C}" type="pres">
      <dgm:prSet presAssocID="{AD994E6E-E01B-464E-94CB-55E55EB3DD8B}" presName="level3hierChild" presStyleCnt="0"/>
      <dgm:spPr/>
    </dgm:pt>
  </dgm:ptLst>
  <dgm:cxnLst>
    <dgm:cxn modelId="{E7FA4375-378D-4D51-A111-79484BBAA6E9}" type="presOf" srcId="{3F24FA72-AFFB-4D46-B2C5-8B49B0035094}" destId="{7793600D-47F0-4229-93E2-85CF245C27A3}" srcOrd="1" destOrd="0" presId="urn:microsoft.com/office/officeart/2005/8/layout/hierarchy2"/>
    <dgm:cxn modelId="{CBFB0B31-1341-433B-BC6C-0A935EC1AA69}" srcId="{5B1EFBAA-012A-4FD0-9770-39260E335C73}" destId="{C535A0F3-7549-4B7A-99C7-AAA532991BDD}" srcOrd="0" destOrd="0" parTransId="{597D6599-AAB0-412C-814A-63D6FFC27ADF}" sibTransId="{C0AFB5D3-B7B2-49EA-B1A5-9D25DAEF7E71}"/>
    <dgm:cxn modelId="{7DF7DAB2-B613-458F-AD40-CE7B0E650AA9}" type="presOf" srcId="{B7F372E9-4D1F-4223-AE46-4744FA93327E}" destId="{6470FEDD-C8F4-4AC3-8847-F1D70EF338BF}" srcOrd="0" destOrd="0" presId="urn:microsoft.com/office/officeart/2005/8/layout/hierarchy2"/>
    <dgm:cxn modelId="{73DCCAF5-28DA-481B-A8B5-F765DECB1E3C}" type="presOf" srcId="{28024245-31A2-496E-9490-051701AB7992}" destId="{C750847F-C67B-4377-A609-55871693D7BD}" srcOrd="0" destOrd="0" presId="urn:microsoft.com/office/officeart/2005/8/layout/hierarchy2"/>
    <dgm:cxn modelId="{006AFF66-7B83-414E-9236-69476C9B4CF6}" type="presOf" srcId="{42584735-ECFD-408D-949F-2686C97FD85D}" destId="{B2EC65E2-9181-4B80-843E-93653EFE0FA5}" srcOrd="0" destOrd="0" presId="urn:microsoft.com/office/officeart/2005/8/layout/hierarchy2"/>
    <dgm:cxn modelId="{6E9FC7CE-B177-4E35-B2F6-3702055149A5}" type="presOf" srcId="{2E3336BB-EB79-4668-93B9-244AE0252863}" destId="{ACB7AE21-466F-4208-8840-DCC4B1909A0D}" srcOrd="0" destOrd="0" presId="urn:microsoft.com/office/officeart/2005/8/layout/hierarchy2"/>
    <dgm:cxn modelId="{FB95DFF1-2482-499D-B398-1E49BCE6D09D}" srcId="{42584735-ECFD-408D-949F-2686C97FD85D}" destId="{360E74F1-ADA8-4665-B35F-D6B6E03FF522}" srcOrd="1" destOrd="0" parTransId="{5C4B9301-0F4A-486B-9EF8-452A4D566BEE}" sibTransId="{F5429AA8-3E6F-45C3-A85D-2C866C0DB706}"/>
    <dgm:cxn modelId="{477CA2C7-2370-468B-B29F-609A73A3F379}" type="presOf" srcId="{61C5273E-E719-47B1-9E83-C9E7CCCC8D35}" destId="{8490F48B-FFB8-4E46-BFFE-423613BFF57D}" srcOrd="0" destOrd="0" presId="urn:microsoft.com/office/officeart/2005/8/layout/hierarchy2"/>
    <dgm:cxn modelId="{F5C49F8C-D27B-4F7C-933E-60B038C10FB8}" type="presOf" srcId="{1E7477E6-A323-46BB-AF20-FDE3D7F402F3}" destId="{8C8BD48C-5C60-495B-8E2B-070CEC5518AB}" srcOrd="0" destOrd="0" presId="urn:microsoft.com/office/officeart/2005/8/layout/hierarchy2"/>
    <dgm:cxn modelId="{18167B45-19B6-461E-BF31-FF3EA728A469}" type="presOf" srcId="{8857CAD4-B4CF-49F4-B777-01EB80FF01B6}" destId="{B06105D8-462A-4FAD-98D0-57746C06410F}" srcOrd="1" destOrd="0" presId="urn:microsoft.com/office/officeart/2005/8/layout/hierarchy2"/>
    <dgm:cxn modelId="{95B95150-835C-4989-8F16-041063570BA0}" srcId="{655F16E2-B705-4B36-9987-BF5632EFADB3}" destId="{6B9172A8-A7C1-4166-ACF1-6F8166FE953E}" srcOrd="1" destOrd="0" parTransId="{71DE927E-CAF8-4D3B-BDC7-1280366ED360}" sibTransId="{63B1B659-6B91-4136-A2AE-D6971297E5D2}"/>
    <dgm:cxn modelId="{EC7693A1-680A-4861-A15D-F434846C1E4A}" srcId="{685DE584-9AEC-4E18-8319-80D439536CB6}" destId="{FEEFEFAD-4AE5-4AC7-9839-EDCBEE47A9E4}" srcOrd="1" destOrd="0" parTransId="{CE90F5AA-1B9A-47A2-8D0D-A74A507EBFEE}" sibTransId="{8263CF13-5E5C-4160-BE1F-CBFA228F2AFB}"/>
    <dgm:cxn modelId="{C7DCB256-CF2D-46CE-84E1-0B1525B8B74C}" srcId="{1E7477E6-A323-46BB-AF20-FDE3D7F402F3}" destId="{2E3336BB-EB79-4668-93B9-244AE0252863}" srcOrd="0" destOrd="0" parTransId="{968D72C8-9458-4266-AFF9-465C0BDF6590}" sibTransId="{945177DB-E4DE-4E6E-B1CD-2CB08826AE2B}"/>
    <dgm:cxn modelId="{92173E7D-86C5-4D40-B5D1-A8CF7CA3AB07}" srcId="{685DE584-9AEC-4E18-8319-80D439536CB6}" destId="{D6D5FC10-FA2F-4F37-A934-F6EB543BC5F6}" srcOrd="2" destOrd="0" parTransId="{BE0B1A64-E3DB-4ACF-BBFF-25420BABC04A}" sibTransId="{57B58152-DF76-44BA-A13A-C3E6C1BE6F74}"/>
    <dgm:cxn modelId="{9A2DFEC4-C752-4FB5-97DA-F1FEFBC365AF}" srcId="{D80A6A9D-DCC7-4CDB-8E1C-5A9ECE387B11}" destId="{A73A1FED-F1D3-4483-942B-1E5855D24F58}" srcOrd="0" destOrd="0" parTransId="{C9C557AD-F7B3-466C-837B-D18B0F55FF9E}" sibTransId="{2F4A155E-64EA-47F1-B5F1-01A58E805239}"/>
    <dgm:cxn modelId="{5E01850D-661E-44DB-B624-47B759830BE5}" type="presOf" srcId="{71DE927E-CAF8-4D3B-BDC7-1280366ED360}" destId="{B1D0F3CD-D2EE-4311-ABB4-2162911C890B}" srcOrd="0" destOrd="0" presId="urn:microsoft.com/office/officeart/2005/8/layout/hierarchy2"/>
    <dgm:cxn modelId="{FB7F2446-95D4-4376-8C39-A2AA91E42CC3}" type="presOf" srcId="{B6B631C7-A6AF-43F2-A7B6-35B08E714173}" destId="{3ED50098-4DA4-41AA-83CB-79A1B474C6B4}" srcOrd="0" destOrd="0" presId="urn:microsoft.com/office/officeart/2005/8/layout/hierarchy2"/>
    <dgm:cxn modelId="{5B4EC50E-F220-4D3B-8AA8-4158B29A6F92}" srcId="{685DE584-9AEC-4E18-8319-80D439536CB6}" destId="{5258D3E9-493B-4D2C-80FE-F969D488ACCE}" srcOrd="0" destOrd="0" parTransId="{C11FBB65-987E-4B7B-A028-BC2224BEC420}" sibTransId="{5C7E4634-26C0-4CA1-B8BC-82E3A1CAA46F}"/>
    <dgm:cxn modelId="{FCE41FF3-FD44-4F38-AF84-34AF1C93A359}" type="presOf" srcId="{B7F372E9-4D1F-4223-AE46-4744FA93327E}" destId="{3DCAB85A-2421-49FE-938B-93757E1BEEF5}" srcOrd="1" destOrd="0" presId="urn:microsoft.com/office/officeart/2005/8/layout/hierarchy2"/>
    <dgm:cxn modelId="{AE8A4D19-FCB0-476C-9926-E1D75EEDBAAC}" type="presOf" srcId="{D6140C11-28BE-4FBD-A148-09526AA72EC5}" destId="{FE340085-7C6B-4738-A739-E1A9E2C39137}" srcOrd="0" destOrd="0" presId="urn:microsoft.com/office/officeart/2005/8/layout/hierarchy2"/>
    <dgm:cxn modelId="{BDC506E7-AD18-4A17-B908-D80452BE7DA1}" type="presOf" srcId="{91D881CF-346E-4DB6-9795-36FF9763F0DE}" destId="{02BB5D80-E7C2-4D40-A697-38BACD95FB1C}" srcOrd="0" destOrd="0" presId="urn:microsoft.com/office/officeart/2005/8/layout/hierarchy2"/>
    <dgm:cxn modelId="{3995335B-F033-42D0-8DE9-752161F295F7}" type="presOf" srcId="{4165B9A3-9A3B-4617-87D5-5E97FCECBF6E}" destId="{A4D6499F-59EE-4A1D-B58F-FD891EC168B3}" srcOrd="0" destOrd="0" presId="urn:microsoft.com/office/officeart/2005/8/layout/hierarchy2"/>
    <dgm:cxn modelId="{3ADE6A0F-3E56-4C90-B220-DD9FC6DD7471}" type="presOf" srcId="{6B9172A8-A7C1-4166-ACF1-6F8166FE953E}" destId="{8A5469C9-4AFF-4D10-A8ED-2749D76C6E32}" srcOrd="0" destOrd="0" presId="urn:microsoft.com/office/officeart/2005/8/layout/hierarchy2"/>
    <dgm:cxn modelId="{9088F434-8406-4D8A-8403-DCC365BA7C3B}" srcId="{D6D5FC10-FA2F-4F37-A934-F6EB543BC5F6}" destId="{9A4AFFA9-C29F-431C-93DC-84AB7DD2071C}" srcOrd="0" destOrd="0" parTransId="{6BF37C07-AC8E-4836-A216-4097698B488C}" sibTransId="{8DDE0485-CDD1-4270-B2D9-30F302AC1271}"/>
    <dgm:cxn modelId="{0AB87A8C-F397-4C36-951B-DAD3247A67D7}" srcId="{A73A1FED-F1D3-4483-942B-1E5855D24F58}" destId="{91D881CF-346E-4DB6-9795-36FF9763F0DE}" srcOrd="1" destOrd="0" parTransId="{61C5273E-E719-47B1-9E83-C9E7CCCC8D35}" sibTransId="{D572549E-2DFC-48BB-866A-9B369D4375DA}"/>
    <dgm:cxn modelId="{2EBA61A8-162C-409D-AF5E-FFB22C7A50FB}" type="presOf" srcId="{D88C70BE-6A38-4DF5-9172-D01989E091CB}" destId="{10C2CCBC-BD13-4D94-8FF3-DE6CAB8ECC3B}" srcOrd="1" destOrd="0" presId="urn:microsoft.com/office/officeart/2005/8/layout/hierarchy2"/>
    <dgm:cxn modelId="{3639A7F8-A688-4FD7-B1F0-BCAACEF873AA}" type="presOf" srcId="{91479F5B-D838-49F7-8BE6-5563C9F07353}" destId="{70356C69-E086-4FE0-994B-4B52A2B23B2F}" srcOrd="1" destOrd="0" presId="urn:microsoft.com/office/officeart/2005/8/layout/hierarchy2"/>
    <dgm:cxn modelId="{02C22D53-CD3C-4174-8F03-8C4E1E14B5F6}" type="presOf" srcId="{F811F1BB-87AF-41C3-B529-B921D6A8597B}" destId="{0DBAC5ED-BFBB-4B86-A72F-467B7B4EDA78}" srcOrd="0" destOrd="0" presId="urn:microsoft.com/office/officeart/2005/8/layout/hierarchy2"/>
    <dgm:cxn modelId="{F4137D9B-8208-4673-B12F-00D56F7E1B99}" type="presOf" srcId="{CE532D86-4F36-446B-9896-5623479FF52A}" destId="{8BA736C7-51DD-4A97-9FDC-335EA6905236}" srcOrd="0" destOrd="0" presId="urn:microsoft.com/office/officeart/2005/8/layout/hierarchy2"/>
    <dgm:cxn modelId="{A0256491-AFDC-4404-A68B-153F72FAF716}" type="presOf" srcId="{5B1EFBAA-012A-4FD0-9770-39260E335C73}" destId="{242E91DB-52F9-4638-9389-48426E24C8D9}" srcOrd="0" destOrd="0" presId="urn:microsoft.com/office/officeart/2005/8/layout/hierarchy2"/>
    <dgm:cxn modelId="{0B6D5AD7-5AF0-4E01-8C27-4FD2EED5D1BA}" type="presOf" srcId="{F0D92125-AE5C-4B97-BBB9-3CF67AEB2A8D}" destId="{966D00DF-D9CD-40D6-B79A-F067BD14B645}" srcOrd="1" destOrd="0" presId="urn:microsoft.com/office/officeart/2005/8/layout/hierarchy2"/>
    <dgm:cxn modelId="{FB5CF485-B9E3-4339-A2C4-5D9CA34C1592}" type="presOf" srcId="{F811F1BB-87AF-41C3-B529-B921D6A8597B}" destId="{CA061E0C-CCF0-4034-BAF7-674D6E3622AD}" srcOrd="1" destOrd="0" presId="urn:microsoft.com/office/officeart/2005/8/layout/hierarchy2"/>
    <dgm:cxn modelId="{2041593D-EA44-4374-AEC7-E5038632B564}" type="presOf" srcId="{39153147-505E-4D57-99EB-4B0EB399041F}" destId="{3EFE676F-EFE3-406E-8E13-71A64FA6B735}" srcOrd="0" destOrd="0" presId="urn:microsoft.com/office/officeart/2005/8/layout/hierarchy2"/>
    <dgm:cxn modelId="{23E82AF0-06D3-46CE-8EB1-1910B333B264}" type="presOf" srcId="{4165B9A3-9A3B-4617-87D5-5E97FCECBF6E}" destId="{5265D1E9-0AA9-45CE-8A53-9C9A8369DC2F}" srcOrd="1" destOrd="0" presId="urn:microsoft.com/office/officeart/2005/8/layout/hierarchy2"/>
    <dgm:cxn modelId="{64EBDB95-5ADA-43D1-BCBF-729EBAA54276}" type="presOf" srcId="{685DE584-9AEC-4E18-8319-80D439536CB6}" destId="{6199493D-685A-4FDA-B8A9-C0984A7ABE11}" srcOrd="0" destOrd="0" presId="urn:microsoft.com/office/officeart/2005/8/layout/hierarchy2"/>
    <dgm:cxn modelId="{03DF0183-4B3B-40B3-94CA-37C1A2430A24}" srcId="{5B1EFBAA-012A-4FD0-9770-39260E335C73}" destId="{788F27D4-546D-4299-A1C7-F3C8C54F0EE9}" srcOrd="1" destOrd="0" parTransId="{B6B631C7-A6AF-43F2-A7B6-35B08E714173}" sibTransId="{77B333FD-612D-4284-9A06-50E0FEE5D405}"/>
    <dgm:cxn modelId="{0FE33A15-CC31-4757-B539-7A69DE8AB587}" type="presOf" srcId="{31DAF38E-D602-4F79-8D56-CAD894E10790}" destId="{E9184742-B2C7-463B-A5EF-F88350F1FB16}" srcOrd="1" destOrd="0" presId="urn:microsoft.com/office/officeart/2005/8/layout/hierarchy2"/>
    <dgm:cxn modelId="{A3C222D6-0A63-4FDB-9902-F76BA343468E}" type="presOf" srcId="{71DE927E-CAF8-4D3B-BDC7-1280366ED360}" destId="{14945067-13D6-4ECC-85F0-09D8E275C61F}" srcOrd="1" destOrd="0" presId="urn:microsoft.com/office/officeart/2005/8/layout/hierarchy2"/>
    <dgm:cxn modelId="{112622A7-831F-41F6-9CE5-C539B59BDA4D}" type="presOf" srcId="{5C4B9301-0F4A-486B-9EF8-452A4D566BEE}" destId="{A98D555D-1B3D-49D8-924A-D9C0572C6391}" srcOrd="1" destOrd="0" presId="urn:microsoft.com/office/officeart/2005/8/layout/hierarchy2"/>
    <dgm:cxn modelId="{32A56A8A-F96B-4F95-BB22-E9A38EF6F84D}" type="presOf" srcId="{0D094687-578B-4D24-A91C-BB0782B002F1}" destId="{270A87EC-82D3-4ECE-B800-2A8761C00761}" srcOrd="0" destOrd="0" presId="urn:microsoft.com/office/officeart/2005/8/layout/hierarchy2"/>
    <dgm:cxn modelId="{47CE5328-261F-4F95-A758-D27B37DEFE00}" type="presOf" srcId="{360E74F1-ADA8-4665-B35F-D6B6E03FF522}" destId="{02D47416-D62E-4C57-B6D6-0EBC2F87ACCF}" srcOrd="0" destOrd="0" presId="urn:microsoft.com/office/officeart/2005/8/layout/hierarchy2"/>
    <dgm:cxn modelId="{822895D7-720C-4798-91B8-9FED1406B110}" type="presOf" srcId="{C9C557AD-F7B3-466C-837B-D18B0F55FF9E}" destId="{2EB8D6E5-2993-4EEE-8C0C-6F93C9E0B027}" srcOrd="0" destOrd="0" presId="urn:microsoft.com/office/officeart/2005/8/layout/hierarchy2"/>
    <dgm:cxn modelId="{1DD714E5-025B-42F8-82B9-352DC1E2C793}" type="presOf" srcId="{5C4B9301-0F4A-486B-9EF8-452A4D566BEE}" destId="{97B8F19A-27A3-444F-AB02-F830349B2C20}" srcOrd="0" destOrd="0" presId="urn:microsoft.com/office/officeart/2005/8/layout/hierarchy2"/>
    <dgm:cxn modelId="{FD5CCAF0-F812-43B8-BE17-3C1B6F8052C0}" type="presOf" srcId="{6BF37C07-AC8E-4836-A216-4097698B488C}" destId="{76BB6DEB-C992-4582-960B-71EBB22C9328}" srcOrd="0" destOrd="0" presId="urn:microsoft.com/office/officeart/2005/8/layout/hierarchy2"/>
    <dgm:cxn modelId="{44F73A7C-7C0E-4CC6-9ACC-356E4561C0DF}" type="presOf" srcId="{8857CAD4-B4CF-49F4-B777-01EB80FF01B6}" destId="{FF43E826-08B2-4C67-A03B-FB1D9D0BBCC7}" srcOrd="0" destOrd="0" presId="urn:microsoft.com/office/officeart/2005/8/layout/hierarchy2"/>
    <dgm:cxn modelId="{3E0BD3EB-6918-4795-AEE4-31EEEE537D33}" type="presOf" srcId="{61C5273E-E719-47B1-9E83-C9E7CCCC8D35}" destId="{AA0487FE-4E45-42D3-9469-5AE759DCD7E8}" srcOrd="1" destOrd="0" presId="urn:microsoft.com/office/officeart/2005/8/layout/hierarchy2"/>
    <dgm:cxn modelId="{BBD9E325-3695-489F-B890-97033EE4AFE0}" type="presOf" srcId="{9A4AFFA9-C29F-431C-93DC-84AB7DD2071C}" destId="{CDD19AF9-E175-4A9E-AB8F-ED7ED911C0B5}" srcOrd="0" destOrd="0" presId="urn:microsoft.com/office/officeart/2005/8/layout/hierarchy2"/>
    <dgm:cxn modelId="{BA078CEE-F8C6-4D80-95FB-476A9BFFD396}" srcId="{5258D3E9-493B-4D2C-80FE-F969D488ACCE}" destId="{EFFF8FE0-8176-486E-AE5D-7199277A9A95}" srcOrd="0" destOrd="0" parTransId="{D88C70BE-6A38-4DF5-9172-D01989E091CB}" sibTransId="{5D7D76C6-F408-440A-ABD3-71ED320521DB}"/>
    <dgm:cxn modelId="{0FF47766-341B-4FA7-8624-49088A538546}" type="presOf" srcId="{3F24FA72-AFFB-4D46-B2C5-8B49B0035094}" destId="{2CEF75D0-FC9E-4D06-984B-BB729A164633}" srcOrd="0" destOrd="0" presId="urn:microsoft.com/office/officeart/2005/8/layout/hierarchy2"/>
    <dgm:cxn modelId="{5F3AE932-81C5-43B2-9743-9054562ADED1}" type="presOf" srcId="{5E792E78-A349-4D13-A0B6-44F34C13C573}" destId="{A088E0DD-949A-4CB2-8AFC-7BA3A8E3774C}" srcOrd="0" destOrd="0" presId="urn:microsoft.com/office/officeart/2005/8/layout/hierarchy2"/>
    <dgm:cxn modelId="{E6C07A6F-8178-4348-89B5-640C003EBF3C}" type="presOf" srcId="{335A80B3-99EC-4DCD-A12E-D0BF6D7751C0}" destId="{413DAE42-0CB8-45DA-8E23-BB7A29B39047}" srcOrd="1" destOrd="0" presId="urn:microsoft.com/office/officeart/2005/8/layout/hierarchy2"/>
    <dgm:cxn modelId="{E0536C00-7E41-4A9D-BE71-2A1F4D366537}" type="presOf" srcId="{FEEFEFAD-4AE5-4AC7-9839-EDCBEE47A9E4}" destId="{5C455094-8000-4B60-8696-D8BEDFFE22E7}" srcOrd="0" destOrd="0" presId="urn:microsoft.com/office/officeart/2005/8/layout/hierarchy2"/>
    <dgm:cxn modelId="{327C0DB4-BA93-49F3-8D85-FD03DC642AA3}" srcId="{EFFF8FE0-8176-486E-AE5D-7199277A9A95}" destId="{28024245-31A2-496E-9490-051701AB7992}" srcOrd="0" destOrd="0" parTransId="{4165B9A3-9A3B-4617-87D5-5E97FCECBF6E}" sibTransId="{D5B38EA6-9028-425A-BE76-FEB2838F77F2}"/>
    <dgm:cxn modelId="{1F446632-E710-49E2-B79D-A529189B8DD5}" srcId="{FEEFEFAD-4AE5-4AC7-9839-EDCBEE47A9E4}" destId="{D80A6A9D-DCC7-4CDB-8E1C-5A9ECE387B11}" srcOrd="0" destOrd="0" parTransId="{F811F1BB-87AF-41C3-B529-B921D6A8597B}" sibTransId="{8DEDF7BF-BF6F-448E-A254-8644635E88C6}"/>
    <dgm:cxn modelId="{6E90A706-CB10-430B-B1CB-3E6900E2B87F}" srcId="{1E7477E6-A323-46BB-AF20-FDE3D7F402F3}" destId="{45B062B3-52E2-4E6E-AD0F-FDFDDCD2F16E}" srcOrd="1" destOrd="0" parTransId="{31DAF38E-D602-4F79-8D56-CAD894E10790}" sibTransId="{729A6668-2174-4D39-94F8-1F6FBB81150F}"/>
    <dgm:cxn modelId="{86D899F5-48BB-47B6-8FE7-FFE8187E5E6C}" type="presOf" srcId="{D6D5FC10-FA2F-4F37-A934-F6EB543BC5F6}" destId="{584966FC-64E1-466C-8001-A967D61E15A3}" srcOrd="0" destOrd="0" presId="urn:microsoft.com/office/officeart/2005/8/layout/hierarchy2"/>
    <dgm:cxn modelId="{12B9275E-2E95-4CB5-A9B0-923F97B965F4}" type="presOf" srcId="{EFFF8FE0-8176-486E-AE5D-7199277A9A95}" destId="{29B7EFD7-A416-4A6F-A992-545D452B23EF}" srcOrd="0" destOrd="0" presId="urn:microsoft.com/office/officeart/2005/8/layout/hierarchy2"/>
    <dgm:cxn modelId="{884B70EC-E221-4DCE-87B5-BBE235365B74}" type="presOf" srcId="{31DAF38E-D602-4F79-8D56-CAD894E10790}" destId="{1D44779A-A419-478B-ADA2-0EECD7890B34}" srcOrd="0" destOrd="0" presId="urn:microsoft.com/office/officeart/2005/8/layout/hierarchy2"/>
    <dgm:cxn modelId="{36680EB4-4A82-44D3-B433-8691DC099535}" type="presOf" srcId="{D88C70BE-6A38-4DF5-9172-D01989E091CB}" destId="{4ACA018C-9D16-4C49-B383-9911A5FFAC3E}" srcOrd="0" destOrd="0" presId="urn:microsoft.com/office/officeart/2005/8/layout/hierarchy2"/>
    <dgm:cxn modelId="{F9A9A78B-6D2E-4A79-BAE0-701EE54191E6}" type="presOf" srcId="{5258D3E9-493B-4D2C-80FE-F969D488ACCE}" destId="{F34BF7A9-5859-4532-9202-8EADA2C669A0}" srcOrd="0" destOrd="0" presId="urn:microsoft.com/office/officeart/2005/8/layout/hierarchy2"/>
    <dgm:cxn modelId="{51912DE6-1255-4CCA-999E-1C62B700647F}" type="presOf" srcId="{335A80B3-99EC-4DCD-A12E-D0BF6D7751C0}" destId="{D8D120AF-2E9C-4F0E-99BE-9200EDA5B823}" srcOrd="0" destOrd="0" presId="urn:microsoft.com/office/officeart/2005/8/layout/hierarchy2"/>
    <dgm:cxn modelId="{3910E661-DC9B-4DAF-80AB-E3A4D0C43EC1}" type="presOf" srcId="{F0D92125-AE5C-4B97-BBB9-3CF67AEB2A8D}" destId="{4AC4B98E-3985-4F3B-8ECB-17964CE6C5E6}" srcOrd="0" destOrd="0" presId="urn:microsoft.com/office/officeart/2005/8/layout/hierarchy2"/>
    <dgm:cxn modelId="{A29C5DD0-E00A-4B3C-A453-A1A33FC85F57}" type="presOf" srcId="{45B062B3-52E2-4E6E-AD0F-FDFDDCD2F16E}" destId="{D1CDEAC9-1E92-4AFC-B7AA-CA280DFD85B5}" srcOrd="0" destOrd="0" presId="urn:microsoft.com/office/officeart/2005/8/layout/hierarchy2"/>
    <dgm:cxn modelId="{AA992200-1F1D-4E6E-ABFF-06051E4A98BC}" srcId="{655F16E2-B705-4B36-9987-BF5632EFADB3}" destId="{CE532D86-4F36-446B-9896-5623479FF52A}" srcOrd="0" destOrd="0" parTransId="{39153147-505E-4D57-99EB-4B0EB399041F}" sibTransId="{E89DF260-3F74-4EAA-AFB3-029AA80FDADB}"/>
    <dgm:cxn modelId="{C78289A3-B6F5-49CB-A9E6-058639723A6C}" type="presOf" srcId="{968D72C8-9458-4266-AFF9-465C0BDF6590}" destId="{03E412E8-1195-4D97-94F2-B9835FE64A14}" srcOrd="1" destOrd="0" presId="urn:microsoft.com/office/officeart/2005/8/layout/hierarchy2"/>
    <dgm:cxn modelId="{95B52922-FE17-4989-AEF0-915C450F8814}" type="presOf" srcId="{91479F5B-D838-49F7-8BE6-5563C9F07353}" destId="{15A05744-6978-4926-8338-80FD48D0F122}" srcOrd="0" destOrd="0" presId="urn:microsoft.com/office/officeart/2005/8/layout/hierarchy2"/>
    <dgm:cxn modelId="{9E833F40-A48F-482C-8101-22FF69BC2EDD}" type="presOf" srcId="{39153147-505E-4D57-99EB-4B0EB399041F}" destId="{9F9EC773-3175-48AD-B71F-40DB23784B70}" srcOrd="1" destOrd="0" presId="urn:microsoft.com/office/officeart/2005/8/layout/hierarchy2"/>
    <dgm:cxn modelId="{FF95ED2F-CB33-4F50-9818-D03AAE7A9221}" type="presOf" srcId="{16BFCB84-D8E7-4EB0-BBCA-D30D770A7CFC}" destId="{0C98E437-6D32-4E66-BB75-C8094CE65BE3}" srcOrd="0" destOrd="0" presId="urn:microsoft.com/office/officeart/2005/8/layout/hierarchy2"/>
    <dgm:cxn modelId="{47F0D8A3-C162-4779-96EE-2B606FA803B6}" type="presOf" srcId="{AD994E6E-E01B-464E-94CB-55E55EB3DD8B}" destId="{AABAFCF4-01E2-4D2D-8370-E04A60259C3D}" srcOrd="0" destOrd="0" presId="urn:microsoft.com/office/officeart/2005/8/layout/hierarchy2"/>
    <dgm:cxn modelId="{7F9D71A9-13D6-4FFA-8A47-466A1CCA9C8E}" type="presOf" srcId="{6BF37C07-AC8E-4836-A216-4097698B488C}" destId="{D40DABCE-21D4-4F0D-B199-3C7D44F503A2}" srcOrd="1" destOrd="0" presId="urn:microsoft.com/office/officeart/2005/8/layout/hierarchy2"/>
    <dgm:cxn modelId="{D9BAF37A-2AD7-4271-8349-706356912532}" srcId="{16BFCB84-D8E7-4EB0-BBCA-D30D770A7CFC}" destId="{655F16E2-B705-4B36-9987-BF5632EFADB3}" srcOrd="0" destOrd="0" parTransId="{8857CAD4-B4CF-49F4-B777-01EB80FF01B6}" sibTransId="{A4BD5CD2-9539-49FB-A38A-FD4ABF67813B}"/>
    <dgm:cxn modelId="{45803EDB-23C3-498B-AFBA-252EA3C7404B}" type="presOf" srcId="{D80A6A9D-DCC7-4CDB-8E1C-5A9ECE387B11}" destId="{D7C902AB-6602-4159-8DEB-6872496D5FAD}" srcOrd="0" destOrd="0" presId="urn:microsoft.com/office/officeart/2005/8/layout/hierarchy2"/>
    <dgm:cxn modelId="{6410BC58-AA27-4E9C-B2A2-F20430862C42}" srcId="{D6D5FC10-FA2F-4F37-A934-F6EB543BC5F6}" destId="{AD994E6E-E01B-464E-94CB-55E55EB3DD8B}" srcOrd="1" destOrd="0" parTransId="{335A80B3-99EC-4DCD-A12E-D0BF6D7751C0}" sibTransId="{972A9B3C-2123-460C-B397-C602054CB8B2}"/>
    <dgm:cxn modelId="{B77BFBA3-120C-4231-B1A7-D2468F8D32FD}" type="presOf" srcId="{2616E766-986E-4BA7-B8D6-166289F92FA3}" destId="{68F12FA7-8F4A-45B4-8122-0AE53619CB38}" srcOrd="0" destOrd="0" presId="urn:microsoft.com/office/officeart/2005/8/layout/hierarchy2"/>
    <dgm:cxn modelId="{E612E6F0-3C10-4842-AA6C-E50C2305F1B1}" srcId="{FEEFEFAD-4AE5-4AC7-9839-EDCBEE47A9E4}" destId="{16BFCB84-D8E7-4EB0-BBCA-D30D770A7CFC}" srcOrd="1" destOrd="0" parTransId="{F0D92125-AE5C-4B97-BBB9-3CF67AEB2A8D}" sibTransId="{4707907D-CA9A-4867-AE7D-EADB093E1705}"/>
    <dgm:cxn modelId="{2E386EDF-AC56-4DAF-8159-764706BAD871}" type="presOf" srcId="{597D6599-AAB0-412C-814A-63D6FFC27ADF}" destId="{9500A5CB-D4B8-4377-9072-F0442FB602CA}" srcOrd="1" destOrd="0" presId="urn:microsoft.com/office/officeart/2005/8/layout/hierarchy2"/>
    <dgm:cxn modelId="{C4D03F65-47D8-43FF-BC51-BF59FB0BC9F1}" srcId="{42584735-ECFD-408D-949F-2686C97FD85D}" destId="{D6140C11-28BE-4FBD-A148-09526AA72EC5}" srcOrd="0" destOrd="0" parTransId="{3F24FA72-AFFB-4D46-B2C5-8B49B0035094}" sibTransId="{24517E3A-8871-4E15-9197-2376B6188934}"/>
    <dgm:cxn modelId="{92D6E5D0-DF48-4119-A24E-E47A27C5B353}" type="presOf" srcId="{C535A0F3-7549-4B7A-99C7-AAA532991BDD}" destId="{590DC4CF-9999-4913-9068-5DCDA30E2661}" srcOrd="0" destOrd="0" presId="urn:microsoft.com/office/officeart/2005/8/layout/hierarchy2"/>
    <dgm:cxn modelId="{4B3A16E4-D68E-4796-A3AE-BC0998A15B18}" type="presOf" srcId="{A73A1FED-F1D3-4483-942B-1E5855D24F58}" destId="{EB82D9C5-74F0-4D45-84E2-92FD31E30940}" srcOrd="0" destOrd="0" presId="urn:microsoft.com/office/officeart/2005/8/layout/hierarchy2"/>
    <dgm:cxn modelId="{5115D0C9-7C40-4493-9485-9644C930C920}" srcId="{A73A1FED-F1D3-4483-942B-1E5855D24F58}" destId="{5B1EFBAA-012A-4FD0-9770-39260E335C73}" srcOrd="0" destOrd="0" parTransId="{2616E766-986E-4BA7-B8D6-166289F92FA3}" sibTransId="{0D3DB6C4-9C3C-48F4-939E-FE2C3E8FE560}"/>
    <dgm:cxn modelId="{EFB0E005-0049-43E9-BBEC-D7BDC08B2D4C}" srcId="{A73A1FED-F1D3-4483-942B-1E5855D24F58}" destId="{0D094687-578B-4D24-A91C-BB0782B002F1}" srcOrd="2" destOrd="0" parTransId="{91479F5B-D838-49F7-8BE6-5563C9F07353}" sibTransId="{EA12DFE0-2B37-4AAC-A6F9-284738E1F103}"/>
    <dgm:cxn modelId="{78DFC60B-18D2-49EE-82BE-0097E359C1F1}" type="presOf" srcId="{968D72C8-9458-4266-AFF9-465C0BDF6590}" destId="{FCE40AE0-B449-458F-88D9-78408C7689BF}" srcOrd="0" destOrd="0" presId="urn:microsoft.com/office/officeart/2005/8/layout/hierarchy2"/>
    <dgm:cxn modelId="{9404FAB4-7657-4302-BD79-3750CE5FCCC2}" type="presOf" srcId="{B6B631C7-A6AF-43F2-A7B6-35B08E714173}" destId="{1588B9AD-E895-49FE-9CB8-81BBBA5E587A}" srcOrd="1" destOrd="0" presId="urn:microsoft.com/office/officeart/2005/8/layout/hierarchy2"/>
    <dgm:cxn modelId="{21F59ADA-CD27-4BF6-9798-60FA61F6577E}" srcId="{655F16E2-B705-4B36-9987-BF5632EFADB3}" destId="{42584735-ECFD-408D-949F-2686C97FD85D}" srcOrd="2" destOrd="0" parTransId="{5E792E78-A349-4D13-A0B6-44F34C13C573}" sibTransId="{185C6852-BD6B-4A5F-823A-E0100ACEBB1C}"/>
    <dgm:cxn modelId="{6A18B29B-EE06-4552-A310-7FACDBB49CE6}" type="presOf" srcId="{C9C557AD-F7B3-466C-837B-D18B0F55FF9E}" destId="{0ADCD58D-274E-4D00-B767-5F86AAFD4F49}" srcOrd="1" destOrd="0" presId="urn:microsoft.com/office/officeart/2005/8/layout/hierarchy2"/>
    <dgm:cxn modelId="{E4E7E886-0952-43DB-9A74-AFBA03980C23}" type="presOf" srcId="{5E792E78-A349-4D13-A0B6-44F34C13C573}" destId="{1386AB72-61B8-4537-9001-C792B2F1F2D7}" srcOrd="1" destOrd="0" presId="urn:microsoft.com/office/officeart/2005/8/layout/hierarchy2"/>
    <dgm:cxn modelId="{1200416A-AD7A-407F-9713-052EF7307002}" type="presOf" srcId="{788F27D4-546D-4299-A1C7-F3C8C54F0EE9}" destId="{FF1241FA-AD77-474E-81CC-C589829B726B}" srcOrd="0" destOrd="0" presId="urn:microsoft.com/office/officeart/2005/8/layout/hierarchy2"/>
    <dgm:cxn modelId="{DC06FC6B-E893-443F-A72F-93A84F662C8C}" srcId="{EFFF8FE0-8176-486E-AE5D-7199277A9A95}" destId="{1E7477E6-A323-46BB-AF20-FDE3D7F402F3}" srcOrd="1" destOrd="0" parTransId="{B7F372E9-4D1F-4223-AE46-4744FA93327E}" sibTransId="{F3A188DC-46E4-4F73-B996-CE850E80B873}"/>
    <dgm:cxn modelId="{67554DD3-E447-4C59-9195-1742D448A51E}" type="presOf" srcId="{2616E766-986E-4BA7-B8D6-166289F92FA3}" destId="{EF21FE79-94D8-43D3-9171-4D253F25045F}" srcOrd="1" destOrd="0" presId="urn:microsoft.com/office/officeart/2005/8/layout/hierarchy2"/>
    <dgm:cxn modelId="{58F9A6D5-D0EF-4DC4-B666-19A451A533EE}" type="presOf" srcId="{655F16E2-B705-4B36-9987-BF5632EFADB3}" destId="{549DC8F9-3267-427D-9CCB-CCDF7AD1B960}" srcOrd="0" destOrd="0" presId="urn:microsoft.com/office/officeart/2005/8/layout/hierarchy2"/>
    <dgm:cxn modelId="{B4EC4730-9121-41FA-AABD-64579C806CCF}" type="presOf" srcId="{597D6599-AAB0-412C-814A-63D6FFC27ADF}" destId="{BAAB60BC-AAF4-47EC-948F-A8F582712781}" srcOrd="0" destOrd="0" presId="urn:microsoft.com/office/officeart/2005/8/layout/hierarchy2"/>
    <dgm:cxn modelId="{0F1C7390-1D24-4A86-B449-9BD83F237B0F}" type="presParOf" srcId="{6199493D-685A-4FDA-B8A9-C0984A7ABE11}" destId="{4DA88C59-050C-4E5B-80A5-474CF9B77749}" srcOrd="0" destOrd="0" presId="urn:microsoft.com/office/officeart/2005/8/layout/hierarchy2"/>
    <dgm:cxn modelId="{49E4B8F8-FFEC-494C-BD2B-4DEE5BA3EBFB}" type="presParOf" srcId="{4DA88C59-050C-4E5B-80A5-474CF9B77749}" destId="{F34BF7A9-5859-4532-9202-8EADA2C669A0}" srcOrd="0" destOrd="0" presId="urn:microsoft.com/office/officeart/2005/8/layout/hierarchy2"/>
    <dgm:cxn modelId="{47FA1420-FEB3-49F7-8838-2DD396D6C803}" type="presParOf" srcId="{4DA88C59-050C-4E5B-80A5-474CF9B77749}" destId="{499F4113-4F90-4B39-8E32-6C9FC479F797}" srcOrd="1" destOrd="0" presId="urn:microsoft.com/office/officeart/2005/8/layout/hierarchy2"/>
    <dgm:cxn modelId="{68087321-B905-45EA-991B-941A60D0CDF2}" type="presParOf" srcId="{499F4113-4F90-4B39-8E32-6C9FC479F797}" destId="{4ACA018C-9D16-4C49-B383-9911A5FFAC3E}" srcOrd="0" destOrd="0" presId="urn:microsoft.com/office/officeart/2005/8/layout/hierarchy2"/>
    <dgm:cxn modelId="{4E5A913A-3D6F-43A4-89C9-D6A51F12AC2A}" type="presParOf" srcId="{4ACA018C-9D16-4C49-B383-9911A5FFAC3E}" destId="{10C2CCBC-BD13-4D94-8FF3-DE6CAB8ECC3B}" srcOrd="0" destOrd="0" presId="urn:microsoft.com/office/officeart/2005/8/layout/hierarchy2"/>
    <dgm:cxn modelId="{0C4AA8AA-14F2-41A5-BE01-2A4CE086F902}" type="presParOf" srcId="{499F4113-4F90-4B39-8E32-6C9FC479F797}" destId="{4452D5B4-8781-4949-8BFA-98B066B3DD7D}" srcOrd="1" destOrd="0" presId="urn:microsoft.com/office/officeart/2005/8/layout/hierarchy2"/>
    <dgm:cxn modelId="{8037D03A-D01B-45B7-B7F9-E7CC169EFF98}" type="presParOf" srcId="{4452D5B4-8781-4949-8BFA-98B066B3DD7D}" destId="{29B7EFD7-A416-4A6F-A992-545D452B23EF}" srcOrd="0" destOrd="0" presId="urn:microsoft.com/office/officeart/2005/8/layout/hierarchy2"/>
    <dgm:cxn modelId="{A997E346-139D-47F3-9F52-AAE272812F9E}" type="presParOf" srcId="{4452D5B4-8781-4949-8BFA-98B066B3DD7D}" destId="{61DC8C86-D3F0-4925-B5A2-CE203F9D5C7E}" srcOrd="1" destOrd="0" presId="urn:microsoft.com/office/officeart/2005/8/layout/hierarchy2"/>
    <dgm:cxn modelId="{44F4BE17-AE82-4413-B279-A19A3788B3DF}" type="presParOf" srcId="{61DC8C86-D3F0-4925-B5A2-CE203F9D5C7E}" destId="{A4D6499F-59EE-4A1D-B58F-FD891EC168B3}" srcOrd="0" destOrd="0" presId="urn:microsoft.com/office/officeart/2005/8/layout/hierarchy2"/>
    <dgm:cxn modelId="{056EF994-6E65-4BD0-8E6C-BC14DD37F64E}" type="presParOf" srcId="{A4D6499F-59EE-4A1D-B58F-FD891EC168B3}" destId="{5265D1E9-0AA9-45CE-8A53-9C9A8369DC2F}" srcOrd="0" destOrd="0" presId="urn:microsoft.com/office/officeart/2005/8/layout/hierarchy2"/>
    <dgm:cxn modelId="{A6A1C7AA-4770-48CA-BC35-D398E071A3BD}" type="presParOf" srcId="{61DC8C86-D3F0-4925-B5A2-CE203F9D5C7E}" destId="{20AFA85E-8F60-4729-9703-80E8ED670E8A}" srcOrd="1" destOrd="0" presId="urn:microsoft.com/office/officeart/2005/8/layout/hierarchy2"/>
    <dgm:cxn modelId="{5BF41487-9D00-4B42-A9D2-548CA5AD042C}" type="presParOf" srcId="{20AFA85E-8F60-4729-9703-80E8ED670E8A}" destId="{C750847F-C67B-4377-A609-55871693D7BD}" srcOrd="0" destOrd="0" presId="urn:microsoft.com/office/officeart/2005/8/layout/hierarchy2"/>
    <dgm:cxn modelId="{1ED21BF3-60F4-4933-8DFB-C33363DBAA00}" type="presParOf" srcId="{20AFA85E-8F60-4729-9703-80E8ED670E8A}" destId="{BF129CAA-F915-4046-882D-50604450B5BE}" srcOrd="1" destOrd="0" presId="urn:microsoft.com/office/officeart/2005/8/layout/hierarchy2"/>
    <dgm:cxn modelId="{98AABD2A-FBFF-4DD8-95BE-8758930707D7}" type="presParOf" srcId="{61DC8C86-D3F0-4925-B5A2-CE203F9D5C7E}" destId="{6470FEDD-C8F4-4AC3-8847-F1D70EF338BF}" srcOrd="2" destOrd="0" presId="urn:microsoft.com/office/officeart/2005/8/layout/hierarchy2"/>
    <dgm:cxn modelId="{ECB15ED1-8AAC-48E7-AE96-8E8AFB67C73F}" type="presParOf" srcId="{6470FEDD-C8F4-4AC3-8847-F1D70EF338BF}" destId="{3DCAB85A-2421-49FE-938B-93757E1BEEF5}" srcOrd="0" destOrd="0" presId="urn:microsoft.com/office/officeart/2005/8/layout/hierarchy2"/>
    <dgm:cxn modelId="{B13684A5-3978-485F-BFB0-01B19A84C3CB}" type="presParOf" srcId="{61DC8C86-D3F0-4925-B5A2-CE203F9D5C7E}" destId="{B0405E40-6E1C-4939-9602-A40ED2ED1450}" srcOrd="3" destOrd="0" presId="urn:microsoft.com/office/officeart/2005/8/layout/hierarchy2"/>
    <dgm:cxn modelId="{658F48F3-7C85-4DEB-B093-7CDCD58C220B}" type="presParOf" srcId="{B0405E40-6E1C-4939-9602-A40ED2ED1450}" destId="{8C8BD48C-5C60-495B-8E2B-070CEC5518AB}" srcOrd="0" destOrd="0" presId="urn:microsoft.com/office/officeart/2005/8/layout/hierarchy2"/>
    <dgm:cxn modelId="{CFB99916-BE49-42E2-BF43-10D416CB1181}" type="presParOf" srcId="{B0405E40-6E1C-4939-9602-A40ED2ED1450}" destId="{BE0370F3-75AB-43E9-BD2D-C69E3B3F5875}" srcOrd="1" destOrd="0" presId="urn:microsoft.com/office/officeart/2005/8/layout/hierarchy2"/>
    <dgm:cxn modelId="{B081B7D3-411D-4885-8D95-D51738D2D749}" type="presParOf" srcId="{BE0370F3-75AB-43E9-BD2D-C69E3B3F5875}" destId="{FCE40AE0-B449-458F-88D9-78408C7689BF}" srcOrd="0" destOrd="0" presId="urn:microsoft.com/office/officeart/2005/8/layout/hierarchy2"/>
    <dgm:cxn modelId="{A0AFD256-F580-4286-B26E-BAD9EF9C3515}" type="presParOf" srcId="{FCE40AE0-B449-458F-88D9-78408C7689BF}" destId="{03E412E8-1195-4D97-94F2-B9835FE64A14}" srcOrd="0" destOrd="0" presId="urn:microsoft.com/office/officeart/2005/8/layout/hierarchy2"/>
    <dgm:cxn modelId="{2E0A380A-F983-46A0-880D-BA956D8B3B3B}" type="presParOf" srcId="{BE0370F3-75AB-43E9-BD2D-C69E3B3F5875}" destId="{A8920EEF-7E8C-411A-9985-2D6B8A6C8CD5}" srcOrd="1" destOrd="0" presId="urn:microsoft.com/office/officeart/2005/8/layout/hierarchy2"/>
    <dgm:cxn modelId="{C0D541C0-70C5-4B6C-A571-FF9FD26861F3}" type="presParOf" srcId="{A8920EEF-7E8C-411A-9985-2D6B8A6C8CD5}" destId="{ACB7AE21-466F-4208-8840-DCC4B1909A0D}" srcOrd="0" destOrd="0" presId="urn:microsoft.com/office/officeart/2005/8/layout/hierarchy2"/>
    <dgm:cxn modelId="{38B837DF-3BD4-4616-B2D1-4096F070ECEF}" type="presParOf" srcId="{A8920EEF-7E8C-411A-9985-2D6B8A6C8CD5}" destId="{96AD713A-D471-40DA-9D56-65821E5C6931}" srcOrd="1" destOrd="0" presId="urn:microsoft.com/office/officeart/2005/8/layout/hierarchy2"/>
    <dgm:cxn modelId="{D977ADDF-BD41-4672-B6FA-87926E71D56F}" type="presParOf" srcId="{BE0370F3-75AB-43E9-BD2D-C69E3B3F5875}" destId="{1D44779A-A419-478B-ADA2-0EECD7890B34}" srcOrd="2" destOrd="0" presId="urn:microsoft.com/office/officeart/2005/8/layout/hierarchy2"/>
    <dgm:cxn modelId="{9F4A9F4D-797B-4E27-9155-B186C1D1F57A}" type="presParOf" srcId="{1D44779A-A419-478B-ADA2-0EECD7890B34}" destId="{E9184742-B2C7-463B-A5EF-F88350F1FB16}" srcOrd="0" destOrd="0" presId="urn:microsoft.com/office/officeart/2005/8/layout/hierarchy2"/>
    <dgm:cxn modelId="{E9BFFE3F-27D5-4BCA-8C9E-D1BEF23A3FB6}" type="presParOf" srcId="{BE0370F3-75AB-43E9-BD2D-C69E3B3F5875}" destId="{ED7B39C0-D639-4314-BE6E-0ED3BE0C5751}" srcOrd="3" destOrd="0" presId="urn:microsoft.com/office/officeart/2005/8/layout/hierarchy2"/>
    <dgm:cxn modelId="{515807A7-E63D-42A4-A12B-D0B6A2763ACE}" type="presParOf" srcId="{ED7B39C0-D639-4314-BE6E-0ED3BE0C5751}" destId="{D1CDEAC9-1E92-4AFC-B7AA-CA280DFD85B5}" srcOrd="0" destOrd="0" presId="urn:microsoft.com/office/officeart/2005/8/layout/hierarchy2"/>
    <dgm:cxn modelId="{1AFF81F9-B4EB-4E8D-8185-6B1B49CCE399}" type="presParOf" srcId="{ED7B39C0-D639-4314-BE6E-0ED3BE0C5751}" destId="{C5B06E94-BEC3-40CB-9301-8F963608B25E}" srcOrd="1" destOrd="0" presId="urn:microsoft.com/office/officeart/2005/8/layout/hierarchy2"/>
    <dgm:cxn modelId="{2C8CA4F9-B3BF-44BE-A81B-189A6BB21091}" type="presParOf" srcId="{6199493D-685A-4FDA-B8A9-C0984A7ABE11}" destId="{61D377D1-9C25-4092-B7CA-8CD2C37107C2}" srcOrd="1" destOrd="0" presId="urn:microsoft.com/office/officeart/2005/8/layout/hierarchy2"/>
    <dgm:cxn modelId="{254BC385-39CD-49A1-B281-1E393366EAF6}" type="presParOf" srcId="{61D377D1-9C25-4092-B7CA-8CD2C37107C2}" destId="{5C455094-8000-4B60-8696-D8BEDFFE22E7}" srcOrd="0" destOrd="0" presId="urn:microsoft.com/office/officeart/2005/8/layout/hierarchy2"/>
    <dgm:cxn modelId="{8B9814D5-BC6F-441A-83F3-BAD88E6F9E45}" type="presParOf" srcId="{61D377D1-9C25-4092-B7CA-8CD2C37107C2}" destId="{B8016A9D-0F82-4F48-B462-A3A6FB6062DB}" srcOrd="1" destOrd="0" presId="urn:microsoft.com/office/officeart/2005/8/layout/hierarchy2"/>
    <dgm:cxn modelId="{CFF3AF92-F558-4B76-91C3-A205ECBB46B8}" type="presParOf" srcId="{B8016A9D-0F82-4F48-B462-A3A6FB6062DB}" destId="{0DBAC5ED-BFBB-4B86-A72F-467B7B4EDA78}" srcOrd="0" destOrd="0" presId="urn:microsoft.com/office/officeart/2005/8/layout/hierarchy2"/>
    <dgm:cxn modelId="{D9614890-70B2-439B-B534-EB7FA6F4BAD7}" type="presParOf" srcId="{0DBAC5ED-BFBB-4B86-A72F-467B7B4EDA78}" destId="{CA061E0C-CCF0-4034-BAF7-674D6E3622AD}" srcOrd="0" destOrd="0" presId="urn:microsoft.com/office/officeart/2005/8/layout/hierarchy2"/>
    <dgm:cxn modelId="{3826B6AB-33E2-4A52-9240-B5B0139C3A29}" type="presParOf" srcId="{B8016A9D-0F82-4F48-B462-A3A6FB6062DB}" destId="{EA7121AB-D55F-4A79-870B-E0850C03ACC3}" srcOrd="1" destOrd="0" presId="urn:microsoft.com/office/officeart/2005/8/layout/hierarchy2"/>
    <dgm:cxn modelId="{6C234D89-5A4E-4C63-B54F-CE499EF40C72}" type="presParOf" srcId="{EA7121AB-D55F-4A79-870B-E0850C03ACC3}" destId="{D7C902AB-6602-4159-8DEB-6872496D5FAD}" srcOrd="0" destOrd="0" presId="urn:microsoft.com/office/officeart/2005/8/layout/hierarchy2"/>
    <dgm:cxn modelId="{511865BE-0A4D-4C12-9D52-7872FEB07516}" type="presParOf" srcId="{EA7121AB-D55F-4A79-870B-E0850C03ACC3}" destId="{B755FD72-44F6-4FF2-8E10-424C89885C14}" srcOrd="1" destOrd="0" presId="urn:microsoft.com/office/officeart/2005/8/layout/hierarchy2"/>
    <dgm:cxn modelId="{47F034BF-3D18-4744-8C45-99CFA0CBA71E}" type="presParOf" srcId="{B755FD72-44F6-4FF2-8E10-424C89885C14}" destId="{2EB8D6E5-2993-4EEE-8C0C-6F93C9E0B027}" srcOrd="0" destOrd="0" presId="urn:microsoft.com/office/officeart/2005/8/layout/hierarchy2"/>
    <dgm:cxn modelId="{72A611C5-15AD-46D7-AFD8-66576FC14243}" type="presParOf" srcId="{2EB8D6E5-2993-4EEE-8C0C-6F93C9E0B027}" destId="{0ADCD58D-274E-4D00-B767-5F86AAFD4F49}" srcOrd="0" destOrd="0" presId="urn:microsoft.com/office/officeart/2005/8/layout/hierarchy2"/>
    <dgm:cxn modelId="{62ED1FD0-4074-459A-B35E-2A482D9F251F}" type="presParOf" srcId="{B755FD72-44F6-4FF2-8E10-424C89885C14}" destId="{376AEA22-F681-48CD-B1C4-F4CED5070C11}" srcOrd="1" destOrd="0" presId="urn:microsoft.com/office/officeart/2005/8/layout/hierarchy2"/>
    <dgm:cxn modelId="{5991EA1E-E7E4-4B4A-8B2D-34C32B9EE156}" type="presParOf" srcId="{376AEA22-F681-48CD-B1C4-F4CED5070C11}" destId="{EB82D9C5-74F0-4D45-84E2-92FD31E30940}" srcOrd="0" destOrd="0" presId="urn:microsoft.com/office/officeart/2005/8/layout/hierarchy2"/>
    <dgm:cxn modelId="{28286733-3ECD-44FA-95B3-CE3F676C9782}" type="presParOf" srcId="{376AEA22-F681-48CD-B1C4-F4CED5070C11}" destId="{679D095F-6A03-4CF3-A997-BA530B815087}" srcOrd="1" destOrd="0" presId="urn:microsoft.com/office/officeart/2005/8/layout/hierarchy2"/>
    <dgm:cxn modelId="{42AC3AB0-9175-476A-9370-E23726479B8B}" type="presParOf" srcId="{679D095F-6A03-4CF3-A997-BA530B815087}" destId="{68F12FA7-8F4A-45B4-8122-0AE53619CB38}" srcOrd="0" destOrd="0" presId="urn:microsoft.com/office/officeart/2005/8/layout/hierarchy2"/>
    <dgm:cxn modelId="{0E476102-E642-4565-A623-A0428C3484A5}" type="presParOf" srcId="{68F12FA7-8F4A-45B4-8122-0AE53619CB38}" destId="{EF21FE79-94D8-43D3-9171-4D253F25045F}" srcOrd="0" destOrd="0" presId="urn:microsoft.com/office/officeart/2005/8/layout/hierarchy2"/>
    <dgm:cxn modelId="{41EF0847-ED86-4F27-A392-B20A2ED36B81}" type="presParOf" srcId="{679D095F-6A03-4CF3-A997-BA530B815087}" destId="{87AEFE73-7F2D-4C3F-86A6-7C415B24189E}" srcOrd="1" destOrd="0" presId="urn:microsoft.com/office/officeart/2005/8/layout/hierarchy2"/>
    <dgm:cxn modelId="{677BA539-0AEF-4BD7-ADFD-7B51B8FDE427}" type="presParOf" srcId="{87AEFE73-7F2D-4C3F-86A6-7C415B24189E}" destId="{242E91DB-52F9-4638-9389-48426E24C8D9}" srcOrd="0" destOrd="0" presId="urn:microsoft.com/office/officeart/2005/8/layout/hierarchy2"/>
    <dgm:cxn modelId="{D1AA58E4-16DB-41F6-B8D6-C9A1CAFE154D}" type="presParOf" srcId="{87AEFE73-7F2D-4C3F-86A6-7C415B24189E}" destId="{EAB96A84-F149-4015-A297-0C83CE51056C}" srcOrd="1" destOrd="0" presId="urn:microsoft.com/office/officeart/2005/8/layout/hierarchy2"/>
    <dgm:cxn modelId="{5FA34711-F6AE-480E-8782-D044C959A07B}" type="presParOf" srcId="{EAB96A84-F149-4015-A297-0C83CE51056C}" destId="{BAAB60BC-AAF4-47EC-948F-A8F582712781}" srcOrd="0" destOrd="0" presId="urn:microsoft.com/office/officeart/2005/8/layout/hierarchy2"/>
    <dgm:cxn modelId="{AB0E87DF-7656-413E-9BC3-13A3B678EF73}" type="presParOf" srcId="{BAAB60BC-AAF4-47EC-948F-A8F582712781}" destId="{9500A5CB-D4B8-4377-9072-F0442FB602CA}" srcOrd="0" destOrd="0" presId="urn:microsoft.com/office/officeart/2005/8/layout/hierarchy2"/>
    <dgm:cxn modelId="{8118A376-4A3A-4774-8E66-4402BC67FD32}" type="presParOf" srcId="{EAB96A84-F149-4015-A297-0C83CE51056C}" destId="{DE930721-30EA-4D62-8E5F-971872DB663F}" srcOrd="1" destOrd="0" presId="urn:microsoft.com/office/officeart/2005/8/layout/hierarchy2"/>
    <dgm:cxn modelId="{B53721B1-F545-454F-BC68-7BDEA888BA69}" type="presParOf" srcId="{DE930721-30EA-4D62-8E5F-971872DB663F}" destId="{590DC4CF-9999-4913-9068-5DCDA30E2661}" srcOrd="0" destOrd="0" presId="urn:microsoft.com/office/officeart/2005/8/layout/hierarchy2"/>
    <dgm:cxn modelId="{2398B987-CA63-41BA-A902-F69E454449E1}" type="presParOf" srcId="{DE930721-30EA-4D62-8E5F-971872DB663F}" destId="{F02B7627-E999-4786-8E8C-3E085D0C5C73}" srcOrd="1" destOrd="0" presId="urn:microsoft.com/office/officeart/2005/8/layout/hierarchy2"/>
    <dgm:cxn modelId="{28F43334-AA39-4753-A95A-3FA39FC06179}" type="presParOf" srcId="{EAB96A84-F149-4015-A297-0C83CE51056C}" destId="{3ED50098-4DA4-41AA-83CB-79A1B474C6B4}" srcOrd="2" destOrd="0" presId="urn:microsoft.com/office/officeart/2005/8/layout/hierarchy2"/>
    <dgm:cxn modelId="{F4A73E16-CC21-4A60-BE13-FA61FCAD1887}" type="presParOf" srcId="{3ED50098-4DA4-41AA-83CB-79A1B474C6B4}" destId="{1588B9AD-E895-49FE-9CB8-81BBBA5E587A}" srcOrd="0" destOrd="0" presId="urn:microsoft.com/office/officeart/2005/8/layout/hierarchy2"/>
    <dgm:cxn modelId="{A9C591F8-0C54-473A-B0AC-BB6F40559EEB}" type="presParOf" srcId="{EAB96A84-F149-4015-A297-0C83CE51056C}" destId="{3D895B10-51A8-4655-9B19-07FF84B22B4F}" srcOrd="3" destOrd="0" presId="urn:microsoft.com/office/officeart/2005/8/layout/hierarchy2"/>
    <dgm:cxn modelId="{C1283C64-C9FA-4D19-BBE2-34895EE899FC}" type="presParOf" srcId="{3D895B10-51A8-4655-9B19-07FF84B22B4F}" destId="{FF1241FA-AD77-474E-81CC-C589829B726B}" srcOrd="0" destOrd="0" presId="urn:microsoft.com/office/officeart/2005/8/layout/hierarchy2"/>
    <dgm:cxn modelId="{540CF561-E55A-4919-AFAB-919C3608D563}" type="presParOf" srcId="{3D895B10-51A8-4655-9B19-07FF84B22B4F}" destId="{881C7FDE-5E42-4E89-B598-DFE7057DFB3C}" srcOrd="1" destOrd="0" presId="urn:microsoft.com/office/officeart/2005/8/layout/hierarchy2"/>
    <dgm:cxn modelId="{4F4A8BA0-DCF9-4AA6-B00E-DFB0638AFB48}" type="presParOf" srcId="{679D095F-6A03-4CF3-A997-BA530B815087}" destId="{8490F48B-FFB8-4E46-BFFE-423613BFF57D}" srcOrd="2" destOrd="0" presId="urn:microsoft.com/office/officeart/2005/8/layout/hierarchy2"/>
    <dgm:cxn modelId="{B3CBE717-D20B-4CE6-AAE7-9638701708EF}" type="presParOf" srcId="{8490F48B-FFB8-4E46-BFFE-423613BFF57D}" destId="{AA0487FE-4E45-42D3-9469-5AE759DCD7E8}" srcOrd="0" destOrd="0" presId="urn:microsoft.com/office/officeart/2005/8/layout/hierarchy2"/>
    <dgm:cxn modelId="{FF375ECA-1BCD-4326-B9B1-141D4BF8CA03}" type="presParOf" srcId="{679D095F-6A03-4CF3-A997-BA530B815087}" destId="{E0C332CE-85E4-4721-A675-ECFA06BB60DB}" srcOrd="3" destOrd="0" presId="urn:microsoft.com/office/officeart/2005/8/layout/hierarchy2"/>
    <dgm:cxn modelId="{1F0F2267-6988-4BE6-9F98-EF51BA4535C3}" type="presParOf" srcId="{E0C332CE-85E4-4721-A675-ECFA06BB60DB}" destId="{02BB5D80-E7C2-4D40-A697-38BACD95FB1C}" srcOrd="0" destOrd="0" presId="urn:microsoft.com/office/officeart/2005/8/layout/hierarchy2"/>
    <dgm:cxn modelId="{2C205E3C-B87B-4CB2-96DB-F27CBA315BE0}" type="presParOf" srcId="{E0C332CE-85E4-4721-A675-ECFA06BB60DB}" destId="{8FF30DFA-1587-4320-8950-082F80E1E2B4}" srcOrd="1" destOrd="0" presId="urn:microsoft.com/office/officeart/2005/8/layout/hierarchy2"/>
    <dgm:cxn modelId="{10850C65-86FA-407A-BFC0-84C2FA81760D}" type="presParOf" srcId="{679D095F-6A03-4CF3-A997-BA530B815087}" destId="{15A05744-6978-4926-8338-80FD48D0F122}" srcOrd="4" destOrd="0" presId="urn:microsoft.com/office/officeart/2005/8/layout/hierarchy2"/>
    <dgm:cxn modelId="{A80B4123-82A1-4F56-8F91-30D4CC489BD8}" type="presParOf" srcId="{15A05744-6978-4926-8338-80FD48D0F122}" destId="{70356C69-E086-4FE0-994B-4B52A2B23B2F}" srcOrd="0" destOrd="0" presId="urn:microsoft.com/office/officeart/2005/8/layout/hierarchy2"/>
    <dgm:cxn modelId="{7B1DF93A-5C74-4005-8962-ABC375173DD9}" type="presParOf" srcId="{679D095F-6A03-4CF3-A997-BA530B815087}" destId="{03E2F3BD-524D-4FDE-A4D6-8EB6DD363BB4}" srcOrd="5" destOrd="0" presId="urn:microsoft.com/office/officeart/2005/8/layout/hierarchy2"/>
    <dgm:cxn modelId="{4D218019-5CA0-483D-808C-7F691DAA0C5C}" type="presParOf" srcId="{03E2F3BD-524D-4FDE-A4D6-8EB6DD363BB4}" destId="{270A87EC-82D3-4ECE-B800-2A8761C00761}" srcOrd="0" destOrd="0" presId="urn:microsoft.com/office/officeart/2005/8/layout/hierarchy2"/>
    <dgm:cxn modelId="{08B71409-F682-4DCE-A2E0-D68D2DAAD4FB}" type="presParOf" srcId="{03E2F3BD-524D-4FDE-A4D6-8EB6DD363BB4}" destId="{F3F3240D-8002-4609-98EF-3377E61769EC}" srcOrd="1" destOrd="0" presId="urn:microsoft.com/office/officeart/2005/8/layout/hierarchy2"/>
    <dgm:cxn modelId="{396BFEA3-6D5E-4E7D-A95E-EDE4C2DA4623}" type="presParOf" srcId="{B8016A9D-0F82-4F48-B462-A3A6FB6062DB}" destId="{4AC4B98E-3985-4F3B-8ECB-17964CE6C5E6}" srcOrd="2" destOrd="0" presId="urn:microsoft.com/office/officeart/2005/8/layout/hierarchy2"/>
    <dgm:cxn modelId="{4A9961E1-9235-4EEE-AA5F-EB31F8627A20}" type="presParOf" srcId="{4AC4B98E-3985-4F3B-8ECB-17964CE6C5E6}" destId="{966D00DF-D9CD-40D6-B79A-F067BD14B645}" srcOrd="0" destOrd="0" presId="urn:microsoft.com/office/officeart/2005/8/layout/hierarchy2"/>
    <dgm:cxn modelId="{45F6464A-9889-4AB4-A901-7C04149CA7C7}" type="presParOf" srcId="{B8016A9D-0F82-4F48-B462-A3A6FB6062DB}" destId="{AB5F6C8F-24A4-4A2D-9ACE-795393AF4A7E}" srcOrd="3" destOrd="0" presId="urn:microsoft.com/office/officeart/2005/8/layout/hierarchy2"/>
    <dgm:cxn modelId="{ECDF2C91-074D-420F-BBF6-2967FAAA69F3}" type="presParOf" srcId="{AB5F6C8F-24A4-4A2D-9ACE-795393AF4A7E}" destId="{0C98E437-6D32-4E66-BB75-C8094CE65BE3}" srcOrd="0" destOrd="0" presId="urn:microsoft.com/office/officeart/2005/8/layout/hierarchy2"/>
    <dgm:cxn modelId="{E010080C-C958-4464-A9C1-18B872FF24DE}" type="presParOf" srcId="{AB5F6C8F-24A4-4A2D-9ACE-795393AF4A7E}" destId="{49909033-251B-47E4-8F22-841AA689BBBB}" srcOrd="1" destOrd="0" presId="urn:microsoft.com/office/officeart/2005/8/layout/hierarchy2"/>
    <dgm:cxn modelId="{8D642220-DE63-4A6C-BAB9-D7A19FEC463E}" type="presParOf" srcId="{49909033-251B-47E4-8F22-841AA689BBBB}" destId="{FF43E826-08B2-4C67-A03B-FB1D9D0BBCC7}" srcOrd="0" destOrd="0" presId="urn:microsoft.com/office/officeart/2005/8/layout/hierarchy2"/>
    <dgm:cxn modelId="{E722BFDC-5D9B-41DD-AAD5-B2F01D1AB020}" type="presParOf" srcId="{FF43E826-08B2-4C67-A03B-FB1D9D0BBCC7}" destId="{B06105D8-462A-4FAD-98D0-57746C06410F}" srcOrd="0" destOrd="0" presId="urn:microsoft.com/office/officeart/2005/8/layout/hierarchy2"/>
    <dgm:cxn modelId="{192FD361-F3E6-46AA-AC94-B6CD6BDB6B5F}" type="presParOf" srcId="{49909033-251B-47E4-8F22-841AA689BBBB}" destId="{120E476D-AFD7-45F4-B00E-265A5DB23592}" srcOrd="1" destOrd="0" presId="urn:microsoft.com/office/officeart/2005/8/layout/hierarchy2"/>
    <dgm:cxn modelId="{51A9CF4C-6C2E-486B-B4E9-120055A45F84}" type="presParOf" srcId="{120E476D-AFD7-45F4-B00E-265A5DB23592}" destId="{549DC8F9-3267-427D-9CCB-CCDF7AD1B960}" srcOrd="0" destOrd="0" presId="urn:microsoft.com/office/officeart/2005/8/layout/hierarchy2"/>
    <dgm:cxn modelId="{132F3625-4B4C-42C5-B568-56DE2765342F}" type="presParOf" srcId="{120E476D-AFD7-45F4-B00E-265A5DB23592}" destId="{FE885FFC-1948-4CE7-A82D-5324EC8B16EB}" srcOrd="1" destOrd="0" presId="urn:microsoft.com/office/officeart/2005/8/layout/hierarchy2"/>
    <dgm:cxn modelId="{1F47F2E6-3006-45B0-9AE3-130A04AD6DC9}" type="presParOf" srcId="{FE885FFC-1948-4CE7-A82D-5324EC8B16EB}" destId="{3EFE676F-EFE3-406E-8E13-71A64FA6B735}" srcOrd="0" destOrd="0" presId="urn:microsoft.com/office/officeart/2005/8/layout/hierarchy2"/>
    <dgm:cxn modelId="{62621323-2446-4D12-965F-DA98B244FC8F}" type="presParOf" srcId="{3EFE676F-EFE3-406E-8E13-71A64FA6B735}" destId="{9F9EC773-3175-48AD-B71F-40DB23784B70}" srcOrd="0" destOrd="0" presId="urn:microsoft.com/office/officeart/2005/8/layout/hierarchy2"/>
    <dgm:cxn modelId="{089A2F25-391D-4934-A31E-9AD2E187607D}" type="presParOf" srcId="{FE885FFC-1948-4CE7-A82D-5324EC8B16EB}" destId="{0963EC5B-68FB-443C-9E21-B52D8FFD0D4C}" srcOrd="1" destOrd="0" presId="urn:microsoft.com/office/officeart/2005/8/layout/hierarchy2"/>
    <dgm:cxn modelId="{64ECC99E-9C5E-4FB7-924A-4DED56B90837}" type="presParOf" srcId="{0963EC5B-68FB-443C-9E21-B52D8FFD0D4C}" destId="{8BA736C7-51DD-4A97-9FDC-335EA6905236}" srcOrd="0" destOrd="0" presId="urn:microsoft.com/office/officeart/2005/8/layout/hierarchy2"/>
    <dgm:cxn modelId="{DA9F47FD-206E-4448-8869-152049EA762A}" type="presParOf" srcId="{0963EC5B-68FB-443C-9E21-B52D8FFD0D4C}" destId="{55A50394-F167-4DBD-94E6-14EC05A311D2}" srcOrd="1" destOrd="0" presId="urn:microsoft.com/office/officeart/2005/8/layout/hierarchy2"/>
    <dgm:cxn modelId="{AA0AA0A7-29AF-4227-8319-54E816BA5152}" type="presParOf" srcId="{FE885FFC-1948-4CE7-A82D-5324EC8B16EB}" destId="{B1D0F3CD-D2EE-4311-ABB4-2162911C890B}" srcOrd="2" destOrd="0" presId="urn:microsoft.com/office/officeart/2005/8/layout/hierarchy2"/>
    <dgm:cxn modelId="{51A57024-8EAC-4362-B29A-DB774AEE654C}" type="presParOf" srcId="{B1D0F3CD-D2EE-4311-ABB4-2162911C890B}" destId="{14945067-13D6-4ECC-85F0-09D8E275C61F}" srcOrd="0" destOrd="0" presId="urn:microsoft.com/office/officeart/2005/8/layout/hierarchy2"/>
    <dgm:cxn modelId="{F36318AF-3742-4853-B185-5B38A5029389}" type="presParOf" srcId="{FE885FFC-1948-4CE7-A82D-5324EC8B16EB}" destId="{DA37369D-9CC9-4529-B288-464F3CBE04F4}" srcOrd="3" destOrd="0" presId="urn:microsoft.com/office/officeart/2005/8/layout/hierarchy2"/>
    <dgm:cxn modelId="{C7A27132-B308-4EDB-AD67-FBA9D35887FE}" type="presParOf" srcId="{DA37369D-9CC9-4529-B288-464F3CBE04F4}" destId="{8A5469C9-4AFF-4D10-A8ED-2749D76C6E32}" srcOrd="0" destOrd="0" presId="urn:microsoft.com/office/officeart/2005/8/layout/hierarchy2"/>
    <dgm:cxn modelId="{8C1161F7-4CD1-487D-9AA9-6BE44E7C5F36}" type="presParOf" srcId="{DA37369D-9CC9-4529-B288-464F3CBE04F4}" destId="{AF321535-B1A9-4B1F-BC2B-CA191A9C4C14}" srcOrd="1" destOrd="0" presId="urn:microsoft.com/office/officeart/2005/8/layout/hierarchy2"/>
    <dgm:cxn modelId="{FA22AD66-3EFA-4C7A-961B-876CC34090FE}" type="presParOf" srcId="{FE885FFC-1948-4CE7-A82D-5324EC8B16EB}" destId="{A088E0DD-949A-4CB2-8AFC-7BA3A8E3774C}" srcOrd="4" destOrd="0" presId="urn:microsoft.com/office/officeart/2005/8/layout/hierarchy2"/>
    <dgm:cxn modelId="{09AE1590-1C14-43C0-81A8-A57CE8A63888}" type="presParOf" srcId="{A088E0DD-949A-4CB2-8AFC-7BA3A8E3774C}" destId="{1386AB72-61B8-4537-9001-C792B2F1F2D7}" srcOrd="0" destOrd="0" presId="urn:microsoft.com/office/officeart/2005/8/layout/hierarchy2"/>
    <dgm:cxn modelId="{86834B51-725F-4C99-B71F-3909699DFB74}" type="presParOf" srcId="{FE885FFC-1948-4CE7-A82D-5324EC8B16EB}" destId="{544D4D45-B241-4853-9B36-076E03A05C52}" srcOrd="5" destOrd="0" presId="urn:microsoft.com/office/officeart/2005/8/layout/hierarchy2"/>
    <dgm:cxn modelId="{3E237658-7D1B-414A-9708-07023D85858D}" type="presParOf" srcId="{544D4D45-B241-4853-9B36-076E03A05C52}" destId="{B2EC65E2-9181-4B80-843E-93653EFE0FA5}" srcOrd="0" destOrd="0" presId="urn:microsoft.com/office/officeart/2005/8/layout/hierarchy2"/>
    <dgm:cxn modelId="{47207174-3666-44CC-892D-7A39C4D036DF}" type="presParOf" srcId="{544D4D45-B241-4853-9B36-076E03A05C52}" destId="{3BF74AD4-BAC4-49C4-A408-3EFF84BF9CAD}" srcOrd="1" destOrd="0" presId="urn:microsoft.com/office/officeart/2005/8/layout/hierarchy2"/>
    <dgm:cxn modelId="{9904C37C-ADF2-476C-A3FA-BB35BEDC1A89}" type="presParOf" srcId="{3BF74AD4-BAC4-49C4-A408-3EFF84BF9CAD}" destId="{2CEF75D0-FC9E-4D06-984B-BB729A164633}" srcOrd="0" destOrd="0" presId="urn:microsoft.com/office/officeart/2005/8/layout/hierarchy2"/>
    <dgm:cxn modelId="{636E4C22-C888-405A-89FE-C9B631B2D3C4}" type="presParOf" srcId="{2CEF75D0-FC9E-4D06-984B-BB729A164633}" destId="{7793600D-47F0-4229-93E2-85CF245C27A3}" srcOrd="0" destOrd="0" presId="urn:microsoft.com/office/officeart/2005/8/layout/hierarchy2"/>
    <dgm:cxn modelId="{E1F7CA2B-A001-4EBC-A309-1C956D957390}" type="presParOf" srcId="{3BF74AD4-BAC4-49C4-A408-3EFF84BF9CAD}" destId="{E79A81FA-EE8C-403A-9571-FEC32701024D}" srcOrd="1" destOrd="0" presId="urn:microsoft.com/office/officeart/2005/8/layout/hierarchy2"/>
    <dgm:cxn modelId="{FB8B3D4B-00FE-4021-951F-A80446CE40B4}" type="presParOf" srcId="{E79A81FA-EE8C-403A-9571-FEC32701024D}" destId="{FE340085-7C6B-4738-A739-E1A9E2C39137}" srcOrd="0" destOrd="0" presId="urn:microsoft.com/office/officeart/2005/8/layout/hierarchy2"/>
    <dgm:cxn modelId="{B3C2061F-B1C0-4044-B4E2-67E9A84D80F1}" type="presParOf" srcId="{E79A81FA-EE8C-403A-9571-FEC32701024D}" destId="{9CD7ED95-06EA-4AAA-A938-96C77FA2E8BF}" srcOrd="1" destOrd="0" presId="urn:microsoft.com/office/officeart/2005/8/layout/hierarchy2"/>
    <dgm:cxn modelId="{6505D0DC-EC71-4C4C-A7A2-ABF185251442}" type="presParOf" srcId="{3BF74AD4-BAC4-49C4-A408-3EFF84BF9CAD}" destId="{97B8F19A-27A3-444F-AB02-F830349B2C20}" srcOrd="2" destOrd="0" presId="urn:microsoft.com/office/officeart/2005/8/layout/hierarchy2"/>
    <dgm:cxn modelId="{8FE16D13-BADD-4261-86DF-D32618133D65}" type="presParOf" srcId="{97B8F19A-27A3-444F-AB02-F830349B2C20}" destId="{A98D555D-1B3D-49D8-924A-D9C0572C6391}" srcOrd="0" destOrd="0" presId="urn:microsoft.com/office/officeart/2005/8/layout/hierarchy2"/>
    <dgm:cxn modelId="{0254479B-6D63-4804-A31E-1F4C47350AF2}" type="presParOf" srcId="{3BF74AD4-BAC4-49C4-A408-3EFF84BF9CAD}" destId="{420AC5B1-A702-41A9-8452-6D6E2716DB1D}" srcOrd="3" destOrd="0" presId="urn:microsoft.com/office/officeart/2005/8/layout/hierarchy2"/>
    <dgm:cxn modelId="{5EC989BA-D26D-4F6A-9EDE-8840953A2FE9}" type="presParOf" srcId="{420AC5B1-A702-41A9-8452-6D6E2716DB1D}" destId="{02D47416-D62E-4C57-B6D6-0EBC2F87ACCF}" srcOrd="0" destOrd="0" presId="urn:microsoft.com/office/officeart/2005/8/layout/hierarchy2"/>
    <dgm:cxn modelId="{8B2FB6BD-F59C-451A-85D4-33F2DA953F3C}" type="presParOf" srcId="{420AC5B1-A702-41A9-8452-6D6E2716DB1D}" destId="{7E42A7BA-E761-4A56-87AF-5F0150B068FC}" srcOrd="1" destOrd="0" presId="urn:microsoft.com/office/officeart/2005/8/layout/hierarchy2"/>
    <dgm:cxn modelId="{B1DEDF07-194D-4C28-9176-4703F60A5BBF}" type="presParOf" srcId="{6199493D-685A-4FDA-B8A9-C0984A7ABE11}" destId="{B0E7B5CE-5BBE-4AA5-8B77-F7938D784B64}" srcOrd="2" destOrd="0" presId="urn:microsoft.com/office/officeart/2005/8/layout/hierarchy2"/>
    <dgm:cxn modelId="{09455012-8E0A-4D66-A539-A0E791CEAF55}" type="presParOf" srcId="{B0E7B5CE-5BBE-4AA5-8B77-F7938D784B64}" destId="{584966FC-64E1-466C-8001-A967D61E15A3}" srcOrd="0" destOrd="0" presId="urn:microsoft.com/office/officeart/2005/8/layout/hierarchy2"/>
    <dgm:cxn modelId="{0C59F6BA-A24D-4813-9C7F-212B6083AD3E}" type="presParOf" srcId="{B0E7B5CE-5BBE-4AA5-8B77-F7938D784B64}" destId="{BF360101-3C28-4AD5-8806-AF411C7604D5}" srcOrd="1" destOrd="0" presId="urn:microsoft.com/office/officeart/2005/8/layout/hierarchy2"/>
    <dgm:cxn modelId="{BEDF0E84-7085-4D9A-AE15-90108F698DBB}" type="presParOf" srcId="{BF360101-3C28-4AD5-8806-AF411C7604D5}" destId="{76BB6DEB-C992-4582-960B-71EBB22C9328}" srcOrd="0" destOrd="0" presId="urn:microsoft.com/office/officeart/2005/8/layout/hierarchy2"/>
    <dgm:cxn modelId="{B8C67196-0D08-431D-84AA-9C2DC3FAAADE}" type="presParOf" srcId="{76BB6DEB-C992-4582-960B-71EBB22C9328}" destId="{D40DABCE-21D4-4F0D-B199-3C7D44F503A2}" srcOrd="0" destOrd="0" presId="urn:microsoft.com/office/officeart/2005/8/layout/hierarchy2"/>
    <dgm:cxn modelId="{320BE0CD-D340-4103-918F-BAA1C60A196D}" type="presParOf" srcId="{BF360101-3C28-4AD5-8806-AF411C7604D5}" destId="{7D44DC08-A196-4791-BE65-1DBC0D32BC68}" srcOrd="1" destOrd="0" presId="urn:microsoft.com/office/officeart/2005/8/layout/hierarchy2"/>
    <dgm:cxn modelId="{4CA82790-7852-4705-A836-D30B5EBCD9A4}" type="presParOf" srcId="{7D44DC08-A196-4791-BE65-1DBC0D32BC68}" destId="{CDD19AF9-E175-4A9E-AB8F-ED7ED911C0B5}" srcOrd="0" destOrd="0" presId="urn:microsoft.com/office/officeart/2005/8/layout/hierarchy2"/>
    <dgm:cxn modelId="{4E4684C9-7779-438D-9C5C-090966F5C7A1}" type="presParOf" srcId="{7D44DC08-A196-4791-BE65-1DBC0D32BC68}" destId="{C9780CE2-ABDF-4D44-BFFF-CEBE5114218C}" srcOrd="1" destOrd="0" presId="urn:microsoft.com/office/officeart/2005/8/layout/hierarchy2"/>
    <dgm:cxn modelId="{DD4044EF-4D8A-4BE2-A9DF-78CEDC899FC7}" type="presParOf" srcId="{BF360101-3C28-4AD5-8806-AF411C7604D5}" destId="{D8D120AF-2E9C-4F0E-99BE-9200EDA5B823}" srcOrd="2" destOrd="0" presId="urn:microsoft.com/office/officeart/2005/8/layout/hierarchy2"/>
    <dgm:cxn modelId="{02179AC3-C807-4C1A-8024-FA4600C42511}" type="presParOf" srcId="{D8D120AF-2E9C-4F0E-99BE-9200EDA5B823}" destId="{413DAE42-0CB8-45DA-8E23-BB7A29B39047}" srcOrd="0" destOrd="0" presId="urn:microsoft.com/office/officeart/2005/8/layout/hierarchy2"/>
    <dgm:cxn modelId="{03374765-EE56-44BF-A42C-B48F1E7B5222}" type="presParOf" srcId="{BF360101-3C28-4AD5-8806-AF411C7604D5}" destId="{7B6598D0-D94D-4E91-9A7E-61D06BBE5D98}" srcOrd="3" destOrd="0" presId="urn:microsoft.com/office/officeart/2005/8/layout/hierarchy2"/>
    <dgm:cxn modelId="{590D3E96-0885-4890-97F0-9C0EB534680F}" type="presParOf" srcId="{7B6598D0-D94D-4E91-9A7E-61D06BBE5D98}" destId="{AABAFCF4-01E2-4D2D-8370-E04A60259C3D}" srcOrd="0" destOrd="0" presId="urn:microsoft.com/office/officeart/2005/8/layout/hierarchy2"/>
    <dgm:cxn modelId="{8B274166-EC0D-403C-9BF6-4F3529D89327}" type="presParOf" srcId="{7B6598D0-D94D-4E91-9A7E-61D06BBE5D98}" destId="{2F606858-B0A9-4542-82EC-50ECF653C35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5DE584-9AEC-4E18-8319-80D439536C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58D3E9-493B-4D2C-80FE-F969D488ACCE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Data consist of 2 scores for each individual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11FBB65-987E-4B7B-A028-BC2224BEC420}" type="parTrans" cxnId="{5B4EC50E-F220-4D3B-8AA8-4158B29A6F9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5C7E4634-26C0-4CA1-B8BC-82E3A1CAA46F}" type="sibTrans" cxnId="{5B4EC50E-F220-4D3B-8AA8-4158B29A6F9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EFFF8FE0-8176-486E-AE5D-7199277A9A95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How many dichotomous variables?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D88C70BE-6A38-4DF5-9172-D01989E091CB}" type="parTrans" cxnId="{BA078CEE-F8C6-4D80-95FB-476A9BFFD396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5D7D76C6-F408-440A-ABD3-71ED320521DB}" type="sibTrans" cxnId="{BA078CEE-F8C6-4D80-95FB-476A9BFFD396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FEEFEFAD-4AE5-4AC7-9839-EDCBEE47A9E4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Data consist of frequency values for each category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E90F5AA-1B9A-47A2-8D0D-A74A507EBFEE}" type="parTrans" cxnId="{EC7693A1-680A-4861-A15D-F434846C1E4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263CF13-5E5C-4160-BE1F-CBFA228F2AFB}" type="sibTrans" cxnId="{EC7693A1-680A-4861-A15D-F434846C1E4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D80A6A9D-DCC7-4CDB-8E1C-5A9ECE387B11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F811F1BB-87AF-41C3-B529-B921D6A8597B}" type="parTrans" cxnId="{1F446632-E710-49E2-B79D-A529189B8DD5}">
      <dgm:prSet custT="1"/>
      <dgm:spPr>
        <a:solidFill>
          <a:schemeClr val="accent4">
            <a:lumMod val="40000"/>
            <a:lumOff val="60000"/>
          </a:schemeClr>
        </a:solidFill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8DEDF7BF-BF6F-448E-A254-8644635E88C6}" type="sibTrans" cxnId="{1F446632-E710-49E2-B79D-A529189B8DD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23B8F2DF-40D4-42E5-AAE4-2ADFFEC54F72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Both variables measured on interval or ratio scale?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56B87D53-DDAE-4D2B-81FA-8E0723F93512}" type="parTrans" cxnId="{46CFA28D-DECC-444A-BBE5-E48A7BAACEB0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C911C4FC-DDD5-4E16-ACA3-2B4B6942C8A2}" type="sibTrans" cxnId="{46CFA28D-DECC-444A-BBE5-E48A7BAACEB0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38BA6083-B024-45E0-BD39-D76F4E67FB70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Measure linear or monotonic relationship?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9755BBA1-C8B6-4AF7-8036-D775AE0A816B}" type="parTrans" cxnId="{005D8CBF-959E-4F29-A6FA-B03F420938D4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6935B399-F9C5-4E07-B888-38436463553C}" type="sibTrans" cxnId="{005D8CBF-959E-4F29-A6FA-B03F420938D4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302FFCDB-8A84-4632-81C2-204B08C51211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Pearson Correlation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1D3A36AA-DEF9-4739-9AD2-12A47532D653}" type="parTrans" cxnId="{A816B419-1D77-415E-8C36-40CAFDD34C4A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9FB835CD-C408-4743-AE03-FF813F0AA370}" type="sibTrans" cxnId="{A816B419-1D77-415E-8C36-40CAFDD34C4A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E6F32CC-EA00-4FFD-B23A-65EFFAA0096B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Spearman Correlation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07EBD06D-052A-430C-8635-A2C336B0C29C}" type="parTrans" cxnId="{194BD07B-FB94-45F7-9607-EBEA2BBE2237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4988B756-004D-48E2-9788-3DD867805F76}" type="sibTrans" cxnId="{194BD07B-FB94-45F7-9607-EBEA2BBE2237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6DAB9F85-DA8B-4E10-91DC-0105FE21E4D1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Both variables measured on ordinal scales?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A909EF7-FF18-4EA2-87A7-BAE02FB1ED28}" type="parTrans" cxnId="{18E133AF-3314-409A-A8E8-43E8A0BEC6D8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EB9996BD-5F67-439C-991F-91A9BE41636C}" type="sibTrans" cxnId="{18E133AF-3314-409A-A8E8-43E8A0BEC6D8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13F925AC-E773-4AE2-A82D-26AB6E297D56}">
      <dgm:prSet phldrT="[Text]" custT="1"/>
      <dgm:spPr>
        <a:noFill/>
        <a:ln>
          <a:noFill/>
        </a:ln>
      </dgm:spPr>
      <dgm:t>
        <a:bodyPr/>
        <a:lstStyle/>
        <a:p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54E60603-46DC-4A7C-B0B0-007361B2530B}" type="parTrans" cxnId="{D71CDAAF-16B9-4CB1-B43F-BC540ACBFB58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0B1E1C57-900B-419A-A2DE-4B42844C8C17}" type="sibTrans" cxnId="{D71CDAAF-16B9-4CB1-B43F-BC540ACBFB58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68337D9-BDD0-4936-BCEB-FDBACD9F4875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If possible, rank order both variables and use Spearman.  Otherwise, convert to frequency data and use chi-square test for independence.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40FF5940-8187-4850-BD85-A741A64519FC}" type="parTrans" cxnId="{1136E219-21F1-4C40-BD10-F9AD1C33AE36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AF21381B-B7CC-448A-ABD2-C34F8EB7A084}" type="sibTrans" cxnId="{1136E219-21F1-4C40-BD10-F9AD1C33AE36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5D9D1B7-2030-4B95-BEF4-5B6A57C4B737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Point-</a:t>
          </a:r>
          <a:r>
            <a:rPr lang="en-US" sz="1800" dirty="0" err="1" smtClean="0">
              <a:solidFill>
                <a:schemeClr val="tx1"/>
              </a:solidFill>
              <a:latin typeface="+mn-lt"/>
            </a:rPr>
            <a:t>Biserial</a:t>
          </a:r>
          <a:r>
            <a:rPr lang="en-US" sz="1800" dirty="0" smtClean="0">
              <a:solidFill>
                <a:schemeClr val="tx1"/>
              </a:solidFill>
              <a:latin typeface="+mn-lt"/>
            </a:rPr>
            <a:t> Correlation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F47A244E-B0F4-4A41-B671-280645C5F4B5}" type="parTrans" cxnId="{71F3B831-A328-4415-B7C1-3C02E4D67207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F5697CC1-B6BB-46A5-AB21-AE922E2F9839}" type="sibTrans" cxnId="{71F3B831-A328-4415-B7C1-3C02E4D67207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1BF4354D-D2DD-41A5-9AE7-3A2AA05ACA0C}">
      <dgm:prSet phldrT="[Text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Phi-Coefficient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E48DCC47-7D7D-45AC-BC40-E598AC9461F6}" type="parTrans" cxnId="{B7A00C15-6829-4A7E-A17E-F271ABCA6CE3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CA02BC46-8586-43A2-A4C0-0870B83BB201}" type="sibTrans" cxnId="{B7A00C15-6829-4A7E-A17E-F271ABCA6CE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6199493D-685A-4FDA-B8A9-C0984A7ABE11}" type="pres">
      <dgm:prSet presAssocID="{685DE584-9AEC-4E18-8319-80D439536C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A88C59-050C-4E5B-80A5-474CF9B77749}" type="pres">
      <dgm:prSet presAssocID="{5258D3E9-493B-4D2C-80FE-F969D488ACCE}" presName="root1" presStyleCnt="0"/>
      <dgm:spPr/>
    </dgm:pt>
    <dgm:pt modelId="{F34BF7A9-5859-4532-9202-8EADA2C669A0}" type="pres">
      <dgm:prSet presAssocID="{5258D3E9-493B-4D2C-80FE-F969D488ACCE}" presName="LevelOneTextNode" presStyleLbl="node0" presStyleIdx="0" presStyleCnt="2" custScaleX="35050" custScaleY="35050" custLinFactNeighborX="15678" custLinFactNeighborY="-66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F4113-4F90-4B39-8E32-6C9FC479F797}" type="pres">
      <dgm:prSet presAssocID="{5258D3E9-493B-4D2C-80FE-F969D488ACCE}" presName="level2hierChild" presStyleCnt="0"/>
      <dgm:spPr/>
    </dgm:pt>
    <dgm:pt modelId="{4ACA018C-9D16-4C49-B383-9911A5FFAC3E}" type="pres">
      <dgm:prSet presAssocID="{D88C70BE-6A38-4DF5-9172-D01989E091CB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0C2CCBC-BD13-4D94-8FF3-DE6CAB8ECC3B}" type="pres">
      <dgm:prSet presAssocID="{D88C70BE-6A38-4DF5-9172-D01989E091CB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452D5B4-8781-4949-8BFA-98B066B3DD7D}" type="pres">
      <dgm:prSet presAssocID="{EFFF8FE0-8176-486E-AE5D-7199277A9A95}" presName="root2" presStyleCnt="0"/>
      <dgm:spPr/>
    </dgm:pt>
    <dgm:pt modelId="{29B7EFD7-A416-4A6F-A992-545D452B23EF}" type="pres">
      <dgm:prSet presAssocID="{EFFF8FE0-8176-486E-AE5D-7199277A9A95}" presName="LevelTwoTextNode" presStyleLbl="node2" presStyleIdx="0" presStyleCnt="2" custScaleX="35050" custScaleY="35050" custLinFactNeighborX="7218" custLinFactNeighborY="-668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DC8C86-D3F0-4925-B5A2-CE203F9D5C7E}" type="pres">
      <dgm:prSet presAssocID="{EFFF8FE0-8176-486E-AE5D-7199277A9A95}" presName="level3hierChild" presStyleCnt="0"/>
      <dgm:spPr/>
    </dgm:pt>
    <dgm:pt modelId="{7A799F04-4FC6-4B2B-BD5D-EFA130CF1720}" type="pres">
      <dgm:prSet presAssocID="{56B87D53-DDAE-4D2B-81FA-8E0723F93512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BAB5FD35-71B3-407E-BF13-5A935BBAF085}" type="pres">
      <dgm:prSet presAssocID="{56B87D53-DDAE-4D2B-81FA-8E0723F93512}" presName="connTx" presStyleLbl="parChTrans1D3" presStyleIdx="0" presStyleCnt="3"/>
      <dgm:spPr/>
      <dgm:t>
        <a:bodyPr/>
        <a:lstStyle/>
        <a:p>
          <a:endParaRPr lang="en-US"/>
        </a:p>
      </dgm:t>
    </dgm:pt>
    <dgm:pt modelId="{CB9A76FE-248E-4A74-8651-98E77A59DEBF}" type="pres">
      <dgm:prSet presAssocID="{23B8F2DF-40D4-42E5-AAE4-2ADFFEC54F72}" presName="root2" presStyleCnt="0"/>
      <dgm:spPr/>
    </dgm:pt>
    <dgm:pt modelId="{CD6946C9-4042-47A3-A96B-CA3EA17B9C6B}" type="pres">
      <dgm:prSet presAssocID="{23B8F2DF-40D4-42E5-AAE4-2ADFFEC54F72}" presName="LevelTwoTextNode" presStyleLbl="node3" presStyleIdx="0" presStyleCnt="3" custScaleX="35050" custScaleY="35050" custLinFactNeighborX="-3663" custLinFactNeighborY="-87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A0D4DE-7374-4556-AB90-CE323ACB5C48}" type="pres">
      <dgm:prSet presAssocID="{23B8F2DF-40D4-42E5-AAE4-2ADFFEC54F72}" presName="level3hierChild" presStyleCnt="0"/>
      <dgm:spPr/>
    </dgm:pt>
    <dgm:pt modelId="{EBCBABA6-5F17-4CCB-B0B8-FA49F5C06B10}" type="pres">
      <dgm:prSet presAssocID="{9755BBA1-C8B6-4AF7-8036-D775AE0A816B}" presName="conn2-1" presStyleLbl="parChTrans1D4" presStyleIdx="0" presStyleCnt="6"/>
      <dgm:spPr/>
      <dgm:t>
        <a:bodyPr/>
        <a:lstStyle/>
        <a:p>
          <a:endParaRPr lang="en-US"/>
        </a:p>
      </dgm:t>
    </dgm:pt>
    <dgm:pt modelId="{EC0F638B-C71B-43CA-A625-52A04F355536}" type="pres">
      <dgm:prSet presAssocID="{9755BBA1-C8B6-4AF7-8036-D775AE0A816B}" presName="connTx" presStyleLbl="parChTrans1D4" presStyleIdx="0" presStyleCnt="6"/>
      <dgm:spPr/>
      <dgm:t>
        <a:bodyPr/>
        <a:lstStyle/>
        <a:p>
          <a:endParaRPr lang="en-US"/>
        </a:p>
      </dgm:t>
    </dgm:pt>
    <dgm:pt modelId="{3C540C0D-A3E9-4B74-8689-36C6E4B7B164}" type="pres">
      <dgm:prSet presAssocID="{38BA6083-B024-45E0-BD39-D76F4E67FB70}" presName="root2" presStyleCnt="0"/>
      <dgm:spPr/>
    </dgm:pt>
    <dgm:pt modelId="{7DA769B5-D074-4D9B-AF99-6729ABA54F31}" type="pres">
      <dgm:prSet presAssocID="{38BA6083-B024-45E0-BD39-D76F4E67FB70}" presName="LevelTwoTextNode" presStyleLbl="node4" presStyleIdx="0" presStyleCnt="6" custScaleX="35050" custScaleY="35050" custLinFactNeighborX="-12123" custLinFactNeighborY="-57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89D563-AB2E-451A-BEF8-1AA2E973830C}" type="pres">
      <dgm:prSet presAssocID="{38BA6083-B024-45E0-BD39-D76F4E67FB70}" presName="level3hierChild" presStyleCnt="0"/>
      <dgm:spPr/>
    </dgm:pt>
    <dgm:pt modelId="{29BE4A60-7BA1-4557-8576-4BB9A3726C4A}" type="pres">
      <dgm:prSet presAssocID="{1D3A36AA-DEF9-4739-9AD2-12A47532D653}" presName="conn2-1" presStyleLbl="parChTrans1D4" presStyleIdx="1" presStyleCnt="6"/>
      <dgm:spPr/>
      <dgm:t>
        <a:bodyPr/>
        <a:lstStyle/>
        <a:p>
          <a:endParaRPr lang="en-US"/>
        </a:p>
      </dgm:t>
    </dgm:pt>
    <dgm:pt modelId="{F8BBC14B-DAD7-4E91-91F3-DE9BE0413C0C}" type="pres">
      <dgm:prSet presAssocID="{1D3A36AA-DEF9-4739-9AD2-12A47532D653}" presName="connTx" presStyleLbl="parChTrans1D4" presStyleIdx="1" presStyleCnt="6"/>
      <dgm:spPr/>
      <dgm:t>
        <a:bodyPr/>
        <a:lstStyle/>
        <a:p>
          <a:endParaRPr lang="en-US"/>
        </a:p>
      </dgm:t>
    </dgm:pt>
    <dgm:pt modelId="{83919628-125D-4BEE-9286-7E8A8F59F7F9}" type="pres">
      <dgm:prSet presAssocID="{302FFCDB-8A84-4632-81C2-204B08C51211}" presName="root2" presStyleCnt="0"/>
      <dgm:spPr/>
    </dgm:pt>
    <dgm:pt modelId="{DF428441-ABA5-456C-8786-69B38C493B53}" type="pres">
      <dgm:prSet presAssocID="{302FFCDB-8A84-4632-81C2-204B08C51211}" presName="LevelTwoTextNode" presStyleLbl="node4" presStyleIdx="1" presStyleCnt="6" custScaleX="35050" custScaleY="35050" custLinFactNeighborX="-14529" custLinFactNeighborY="-611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8753A0-28C1-4005-B71F-DABD44E6AD82}" type="pres">
      <dgm:prSet presAssocID="{302FFCDB-8A84-4632-81C2-204B08C51211}" presName="level3hierChild" presStyleCnt="0"/>
      <dgm:spPr/>
    </dgm:pt>
    <dgm:pt modelId="{65193B4D-CA06-4855-BE71-1DA31624618A}" type="pres">
      <dgm:prSet presAssocID="{07EBD06D-052A-430C-8635-A2C336B0C29C}" presName="conn2-1" presStyleLbl="parChTrans1D4" presStyleIdx="2" presStyleCnt="6"/>
      <dgm:spPr/>
      <dgm:t>
        <a:bodyPr/>
        <a:lstStyle/>
        <a:p>
          <a:endParaRPr lang="en-US"/>
        </a:p>
      </dgm:t>
    </dgm:pt>
    <dgm:pt modelId="{5D2E2005-DFCC-452E-8417-B5D12C13CBB7}" type="pres">
      <dgm:prSet presAssocID="{07EBD06D-052A-430C-8635-A2C336B0C29C}" presName="connTx" presStyleLbl="parChTrans1D4" presStyleIdx="2" presStyleCnt="6"/>
      <dgm:spPr/>
      <dgm:t>
        <a:bodyPr/>
        <a:lstStyle/>
        <a:p>
          <a:endParaRPr lang="en-US"/>
        </a:p>
      </dgm:t>
    </dgm:pt>
    <dgm:pt modelId="{487AC0E5-7A01-4C43-B76B-176FEEFDEB46}" type="pres">
      <dgm:prSet presAssocID="{0E6F32CC-EA00-4FFD-B23A-65EFFAA0096B}" presName="root2" presStyleCnt="0"/>
      <dgm:spPr/>
    </dgm:pt>
    <dgm:pt modelId="{5BEE8575-DE99-40E6-AF5D-AB45BE985313}" type="pres">
      <dgm:prSet presAssocID="{0E6F32CC-EA00-4FFD-B23A-65EFFAA0096B}" presName="LevelTwoTextNode" presStyleLbl="node4" presStyleIdx="2" presStyleCnt="6" custScaleX="35050" custScaleY="35050" custLinFactNeighborX="-14529" custLinFactNeighborY="-554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AD1335-93DE-4CB7-B318-8206B64EEFA5}" type="pres">
      <dgm:prSet presAssocID="{0E6F32CC-EA00-4FFD-B23A-65EFFAA0096B}" presName="level3hierChild" presStyleCnt="0"/>
      <dgm:spPr/>
    </dgm:pt>
    <dgm:pt modelId="{DD79A326-DE72-4B60-8726-DABDE21AB87E}" type="pres">
      <dgm:prSet presAssocID="{CA909EF7-FF18-4EA2-87A7-BAE02FB1ED28}" presName="conn2-1" presStyleLbl="parChTrans1D4" presStyleIdx="3" presStyleCnt="6"/>
      <dgm:spPr/>
      <dgm:t>
        <a:bodyPr/>
        <a:lstStyle/>
        <a:p>
          <a:endParaRPr lang="en-US"/>
        </a:p>
      </dgm:t>
    </dgm:pt>
    <dgm:pt modelId="{B1E26EC1-C470-43D7-BF5D-93906C6C03F7}" type="pres">
      <dgm:prSet presAssocID="{CA909EF7-FF18-4EA2-87A7-BAE02FB1ED28}" presName="connTx" presStyleLbl="parChTrans1D4" presStyleIdx="3" presStyleCnt="6"/>
      <dgm:spPr/>
      <dgm:t>
        <a:bodyPr/>
        <a:lstStyle/>
        <a:p>
          <a:endParaRPr lang="en-US"/>
        </a:p>
      </dgm:t>
    </dgm:pt>
    <dgm:pt modelId="{F51EAD25-3257-4DB4-9373-167F7B48606F}" type="pres">
      <dgm:prSet presAssocID="{6DAB9F85-DA8B-4E10-91DC-0105FE21E4D1}" presName="root2" presStyleCnt="0"/>
      <dgm:spPr/>
    </dgm:pt>
    <dgm:pt modelId="{304A94FC-EA19-4F1B-99CA-5B24203E1342}" type="pres">
      <dgm:prSet presAssocID="{6DAB9F85-DA8B-4E10-91DC-0105FE21E4D1}" presName="LevelTwoTextNode" presStyleLbl="node4" presStyleIdx="3" presStyleCnt="6" custScaleX="35050" custScaleY="35050" custLinFactY="-2456" custLinFactNeighborX="-1212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B82DBD-17A4-484B-8669-9BE217074B74}" type="pres">
      <dgm:prSet presAssocID="{6DAB9F85-DA8B-4E10-91DC-0105FE21E4D1}" presName="level3hierChild" presStyleCnt="0"/>
      <dgm:spPr/>
    </dgm:pt>
    <dgm:pt modelId="{62EA1CE3-AC6E-4521-9547-C49798372FD6}" type="pres">
      <dgm:prSet presAssocID="{54E60603-46DC-4A7C-B0B0-007361B2530B}" presName="conn2-1" presStyleLbl="parChTrans1D4" presStyleIdx="4" presStyleCnt="6"/>
      <dgm:spPr/>
      <dgm:t>
        <a:bodyPr/>
        <a:lstStyle/>
        <a:p>
          <a:endParaRPr lang="en-US"/>
        </a:p>
      </dgm:t>
    </dgm:pt>
    <dgm:pt modelId="{F363B813-C1B7-4C5C-B0DC-EEC4C537A1D4}" type="pres">
      <dgm:prSet presAssocID="{54E60603-46DC-4A7C-B0B0-007361B2530B}" presName="connTx" presStyleLbl="parChTrans1D4" presStyleIdx="4" presStyleCnt="6"/>
      <dgm:spPr/>
      <dgm:t>
        <a:bodyPr/>
        <a:lstStyle/>
        <a:p>
          <a:endParaRPr lang="en-US"/>
        </a:p>
      </dgm:t>
    </dgm:pt>
    <dgm:pt modelId="{120FAB23-BB00-47E0-B531-52DC44FBF7EA}" type="pres">
      <dgm:prSet presAssocID="{13F925AC-E773-4AE2-A82D-26AB6E297D56}" presName="root2" presStyleCnt="0"/>
      <dgm:spPr/>
    </dgm:pt>
    <dgm:pt modelId="{C893855E-6FDE-4425-BB65-3619D81AB60E}" type="pres">
      <dgm:prSet presAssocID="{13F925AC-E773-4AE2-A82D-26AB6E297D56}" presName="LevelTwoTextNode" presStyleLbl="node4" presStyleIdx="4" presStyleCnt="6" custScaleX="35050" custScaleY="35050" custLinFactY="-3108" custLinFactNeighborX="-14529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8450C0-EE49-42D5-A485-CE485395803A}" type="pres">
      <dgm:prSet presAssocID="{13F925AC-E773-4AE2-A82D-26AB6E297D56}" presName="level3hierChild" presStyleCnt="0"/>
      <dgm:spPr/>
    </dgm:pt>
    <dgm:pt modelId="{9333B650-02D4-4E43-A846-FD026CA22C07}" type="pres">
      <dgm:prSet presAssocID="{40FF5940-8187-4850-BD85-A741A64519FC}" presName="conn2-1" presStyleLbl="parChTrans1D4" presStyleIdx="5" presStyleCnt="6"/>
      <dgm:spPr/>
      <dgm:t>
        <a:bodyPr/>
        <a:lstStyle/>
        <a:p>
          <a:endParaRPr lang="en-US"/>
        </a:p>
      </dgm:t>
    </dgm:pt>
    <dgm:pt modelId="{CBCF855D-6A35-4F75-96A9-3CB66E9D0759}" type="pres">
      <dgm:prSet presAssocID="{40FF5940-8187-4850-BD85-A741A64519FC}" presName="connTx" presStyleLbl="parChTrans1D4" presStyleIdx="5" presStyleCnt="6"/>
      <dgm:spPr/>
      <dgm:t>
        <a:bodyPr/>
        <a:lstStyle/>
        <a:p>
          <a:endParaRPr lang="en-US"/>
        </a:p>
      </dgm:t>
    </dgm:pt>
    <dgm:pt modelId="{78E1C97E-231C-499C-A9C1-CB14A5A29670}" type="pres">
      <dgm:prSet presAssocID="{868337D9-BDD0-4936-BCEB-FDBACD9F4875}" presName="root2" presStyleCnt="0"/>
      <dgm:spPr/>
    </dgm:pt>
    <dgm:pt modelId="{E1C1E1E1-36C4-4216-B989-F0598D4593F3}" type="pres">
      <dgm:prSet presAssocID="{868337D9-BDD0-4936-BCEB-FDBACD9F4875}" presName="LevelTwoTextNode" presStyleLbl="node4" presStyleIdx="5" presStyleCnt="6" custScaleX="35050" custScaleY="61183" custLinFactNeighborX="-14529" custLinFactNeighborY="-998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34EA13-F682-46C0-8C90-D4123A289CDC}" type="pres">
      <dgm:prSet presAssocID="{868337D9-BDD0-4936-BCEB-FDBACD9F4875}" presName="level3hierChild" presStyleCnt="0"/>
      <dgm:spPr/>
    </dgm:pt>
    <dgm:pt modelId="{E43DAE68-9B5A-41C1-BDBF-CA99794D48E0}" type="pres">
      <dgm:prSet presAssocID="{F47A244E-B0F4-4A41-B671-280645C5F4B5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3776753D-B8F0-486E-8391-3D0C453226B1}" type="pres">
      <dgm:prSet presAssocID="{F47A244E-B0F4-4A41-B671-280645C5F4B5}" presName="connTx" presStyleLbl="parChTrans1D3" presStyleIdx="1" presStyleCnt="3"/>
      <dgm:spPr/>
      <dgm:t>
        <a:bodyPr/>
        <a:lstStyle/>
        <a:p>
          <a:endParaRPr lang="en-US"/>
        </a:p>
      </dgm:t>
    </dgm:pt>
    <dgm:pt modelId="{6787F90D-8F97-4E83-A2F9-8BCB78BBF049}" type="pres">
      <dgm:prSet presAssocID="{A5D9D1B7-2030-4B95-BEF4-5B6A57C4B737}" presName="root2" presStyleCnt="0"/>
      <dgm:spPr/>
    </dgm:pt>
    <dgm:pt modelId="{612862BA-4508-49AB-B548-DC6448D81628}" type="pres">
      <dgm:prSet presAssocID="{A5D9D1B7-2030-4B95-BEF4-5B6A57C4B737}" presName="LevelTwoTextNode" presStyleLbl="node3" presStyleIdx="1" presStyleCnt="3" custScaleX="35050" custScaleY="35050" custLinFactX="35571" custLinFactNeighborX="100000" custLinFactNeighborY="9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71F3A2-178F-4EEA-84CC-1461F8AA0958}" type="pres">
      <dgm:prSet presAssocID="{A5D9D1B7-2030-4B95-BEF4-5B6A57C4B737}" presName="level3hierChild" presStyleCnt="0"/>
      <dgm:spPr/>
    </dgm:pt>
    <dgm:pt modelId="{5ACE6DD3-2180-4E63-B38D-A3A8AE035485}" type="pres">
      <dgm:prSet presAssocID="{E48DCC47-7D7D-45AC-BC40-E598AC9461F6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D4049D44-CC5E-4963-A22E-F1F3A83D8830}" type="pres">
      <dgm:prSet presAssocID="{E48DCC47-7D7D-45AC-BC40-E598AC9461F6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7DFE351-722E-4841-A521-242785B4F463}" type="pres">
      <dgm:prSet presAssocID="{1BF4354D-D2DD-41A5-9AE7-3A2AA05ACA0C}" presName="root2" presStyleCnt="0"/>
      <dgm:spPr/>
    </dgm:pt>
    <dgm:pt modelId="{9603FB59-86E1-4472-81A0-A83AD1D81F20}" type="pres">
      <dgm:prSet presAssocID="{1BF4354D-D2DD-41A5-9AE7-3A2AA05ACA0C}" presName="LevelTwoTextNode" presStyleLbl="node3" presStyleIdx="2" presStyleCnt="3" custScaleX="35050" custScaleY="35050" custLinFactX="35571" custLinFactNeighborX="100000" custLinFactNeighborY="6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146A1-DAB7-4841-9031-BF616CD392CE}" type="pres">
      <dgm:prSet presAssocID="{1BF4354D-D2DD-41A5-9AE7-3A2AA05ACA0C}" presName="level3hierChild" presStyleCnt="0"/>
      <dgm:spPr/>
    </dgm:pt>
    <dgm:pt modelId="{61D377D1-9C25-4092-B7CA-8CD2C37107C2}" type="pres">
      <dgm:prSet presAssocID="{FEEFEFAD-4AE5-4AC7-9839-EDCBEE47A9E4}" presName="root1" presStyleCnt="0"/>
      <dgm:spPr/>
    </dgm:pt>
    <dgm:pt modelId="{5C455094-8000-4B60-8696-D8BEDFFE22E7}" type="pres">
      <dgm:prSet presAssocID="{FEEFEFAD-4AE5-4AC7-9839-EDCBEE47A9E4}" presName="LevelOneTextNode" presStyleLbl="node0" presStyleIdx="1" presStyleCnt="2" custScaleX="35050" custScaleY="35050" custLinFactNeighborX="15678" custLinFactNeighborY="62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016A9D-0F82-4F48-B462-A3A6FB6062DB}" type="pres">
      <dgm:prSet presAssocID="{FEEFEFAD-4AE5-4AC7-9839-EDCBEE47A9E4}" presName="level2hierChild" presStyleCnt="0"/>
      <dgm:spPr/>
    </dgm:pt>
    <dgm:pt modelId="{0DBAC5ED-BFBB-4B86-A72F-467B7B4EDA78}" type="pres">
      <dgm:prSet presAssocID="{F811F1BB-87AF-41C3-B529-B921D6A8597B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A061E0C-CCF0-4034-BAF7-674D6E3622AD}" type="pres">
      <dgm:prSet presAssocID="{F811F1BB-87AF-41C3-B529-B921D6A8597B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A7121AB-D55F-4A79-870B-E0850C03ACC3}" type="pres">
      <dgm:prSet presAssocID="{D80A6A9D-DCC7-4CDB-8E1C-5A9ECE387B11}" presName="root2" presStyleCnt="0"/>
      <dgm:spPr/>
    </dgm:pt>
    <dgm:pt modelId="{D7C902AB-6602-4159-8DEB-6872496D5FAD}" type="pres">
      <dgm:prSet presAssocID="{D80A6A9D-DCC7-4CDB-8E1C-5A9ECE387B11}" presName="LevelTwoTextNode" presStyleLbl="node2" presStyleIdx="1" presStyleCnt="2" custScaleX="35050" custScaleY="35050" custLinFactX="100000" custLinFactNeighborX="110621" custLinFactNeighborY="62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55FD72-44F6-4FF2-8E10-424C89885C14}" type="pres">
      <dgm:prSet presAssocID="{D80A6A9D-DCC7-4CDB-8E1C-5A9ECE387B11}" presName="level3hierChild" presStyleCnt="0"/>
      <dgm:spPr/>
    </dgm:pt>
  </dgm:ptLst>
  <dgm:cxnLst>
    <dgm:cxn modelId="{7B367E5D-1152-4335-A4C8-581BD49DD3AF}" type="presOf" srcId="{56B87D53-DDAE-4D2B-81FA-8E0723F93512}" destId="{7A799F04-4FC6-4B2B-BD5D-EFA130CF1720}" srcOrd="0" destOrd="0" presId="urn:microsoft.com/office/officeart/2005/8/layout/hierarchy2"/>
    <dgm:cxn modelId="{AD8F3692-133A-4EA5-9DF2-8C24E070BC85}" type="presOf" srcId="{38BA6083-B024-45E0-BD39-D76F4E67FB70}" destId="{7DA769B5-D074-4D9B-AF99-6729ABA54F31}" srcOrd="0" destOrd="0" presId="urn:microsoft.com/office/officeart/2005/8/layout/hierarchy2"/>
    <dgm:cxn modelId="{B63D1387-9849-40FB-B720-B23813ABED37}" type="presOf" srcId="{9755BBA1-C8B6-4AF7-8036-D775AE0A816B}" destId="{EC0F638B-C71B-43CA-A625-52A04F355536}" srcOrd="1" destOrd="0" presId="urn:microsoft.com/office/officeart/2005/8/layout/hierarchy2"/>
    <dgm:cxn modelId="{EC7693A1-680A-4861-A15D-F434846C1E4A}" srcId="{685DE584-9AEC-4E18-8319-80D439536CB6}" destId="{FEEFEFAD-4AE5-4AC7-9839-EDCBEE47A9E4}" srcOrd="1" destOrd="0" parTransId="{CE90F5AA-1B9A-47A2-8D0D-A74A507EBFEE}" sibTransId="{8263CF13-5E5C-4160-BE1F-CBFA228F2AFB}"/>
    <dgm:cxn modelId="{F3794717-4D1C-48E3-A2DB-DF7815ECC4DC}" type="presOf" srcId="{A5D9D1B7-2030-4B95-BEF4-5B6A57C4B737}" destId="{612862BA-4508-49AB-B548-DC6448D81628}" srcOrd="0" destOrd="0" presId="urn:microsoft.com/office/officeart/2005/8/layout/hierarchy2"/>
    <dgm:cxn modelId="{9CBD7CD3-4618-4CBE-BEF2-8FEF5C5E214A}" type="presOf" srcId="{1D3A36AA-DEF9-4739-9AD2-12A47532D653}" destId="{F8BBC14B-DAD7-4E91-91F3-DE9BE0413C0C}" srcOrd="1" destOrd="0" presId="urn:microsoft.com/office/officeart/2005/8/layout/hierarchy2"/>
    <dgm:cxn modelId="{8BA6E36D-7396-45DA-8694-3132EAFB97C5}" type="presOf" srcId="{868337D9-BDD0-4936-BCEB-FDBACD9F4875}" destId="{E1C1E1E1-36C4-4216-B989-F0598D4593F3}" srcOrd="0" destOrd="0" presId="urn:microsoft.com/office/officeart/2005/8/layout/hierarchy2"/>
    <dgm:cxn modelId="{BB84B24C-C40C-463A-9F61-9400F114C50B}" type="presOf" srcId="{1BF4354D-D2DD-41A5-9AE7-3A2AA05ACA0C}" destId="{9603FB59-86E1-4472-81A0-A83AD1D81F20}" srcOrd="0" destOrd="0" presId="urn:microsoft.com/office/officeart/2005/8/layout/hierarchy2"/>
    <dgm:cxn modelId="{FF2F7257-1DD5-49CD-A696-4A35D212BC37}" type="presOf" srcId="{CA909EF7-FF18-4EA2-87A7-BAE02FB1ED28}" destId="{DD79A326-DE72-4B60-8726-DABDE21AB87E}" srcOrd="0" destOrd="0" presId="urn:microsoft.com/office/officeart/2005/8/layout/hierarchy2"/>
    <dgm:cxn modelId="{B7A00C15-6829-4A7E-A17E-F271ABCA6CE3}" srcId="{EFFF8FE0-8176-486E-AE5D-7199277A9A95}" destId="{1BF4354D-D2DD-41A5-9AE7-3A2AA05ACA0C}" srcOrd="2" destOrd="0" parTransId="{E48DCC47-7D7D-45AC-BC40-E598AC9461F6}" sibTransId="{CA02BC46-8586-43A2-A4C0-0870B83BB201}"/>
    <dgm:cxn modelId="{D71CDAAF-16B9-4CB1-B43F-BC540ACBFB58}" srcId="{6DAB9F85-DA8B-4E10-91DC-0105FE21E4D1}" destId="{13F925AC-E773-4AE2-A82D-26AB6E297D56}" srcOrd="0" destOrd="0" parTransId="{54E60603-46DC-4A7C-B0B0-007361B2530B}" sibTransId="{0B1E1C57-900B-419A-A2DE-4B42844C8C17}"/>
    <dgm:cxn modelId="{194BD07B-FB94-45F7-9607-EBEA2BBE2237}" srcId="{38BA6083-B024-45E0-BD39-D76F4E67FB70}" destId="{0E6F32CC-EA00-4FFD-B23A-65EFFAA0096B}" srcOrd="1" destOrd="0" parTransId="{07EBD06D-052A-430C-8635-A2C336B0C29C}" sibTransId="{4988B756-004D-48E2-9788-3DD867805F76}"/>
    <dgm:cxn modelId="{0F17FABB-25FB-4CC4-8F5F-A2CA0A430B68}" type="presOf" srcId="{CA909EF7-FF18-4EA2-87A7-BAE02FB1ED28}" destId="{B1E26EC1-C470-43D7-BF5D-93906C6C03F7}" srcOrd="1" destOrd="0" presId="urn:microsoft.com/office/officeart/2005/8/layout/hierarchy2"/>
    <dgm:cxn modelId="{7C7B45B4-B6BE-40B4-9640-5BA43FDB0CE3}" type="presOf" srcId="{40FF5940-8187-4850-BD85-A741A64519FC}" destId="{9333B650-02D4-4E43-A846-FD026CA22C07}" srcOrd="0" destOrd="0" presId="urn:microsoft.com/office/officeart/2005/8/layout/hierarchy2"/>
    <dgm:cxn modelId="{A816B419-1D77-415E-8C36-40CAFDD34C4A}" srcId="{38BA6083-B024-45E0-BD39-D76F4E67FB70}" destId="{302FFCDB-8A84-4632-81C2-204B08C51211}" srcOrd="0" destOrd="0" parTransId="{1D3A36AA-DEF9-4739-9AD2-12A47532D653}" sibTransId="{9FB835CD-C408-4743-AE03-FF813F0AA370}"/>
    <dgm:cxn modelId="{1F446632-E710-49E2-B79D-A529189B8DD5}" srcId="{FEEFEFAD-4AE5-4AC7-9839-EDCBEE47A9E4}" destId="{D80A6A9D-DCC7-4CDB-8E1C-5A9ECE387B11}" srcOrd="0" destOrd="0" parTransId="{F811F1BB-87AF-41C3-B529-B921D6A8597B}" sibTransId="{8DEDF7BF-BF6F-448E-A254-8644635E88C6}"/>
    <dgm:cxn modelId="{3C4FDE3E-6A45-4112-9BDD-A81496A2CB1A}" type="presOf" srcId="{54E60603-46DC-4A7C-B0B0-007361B2530B}" destId="{F363B813-C1B7-4C5C-B0DC-EEC4C537A1D4}" srcOrd="1" destOrd="0" presId="urn:microsoft.com/office/officeart/2005/8/layout/hierarchy2"/>
    <dgm:cxn modelId="{4C10C122-5287-41FC-97C4-23F9B87CA51F}" type="presOf" srcId="{E48DCC47-7D7D-45AC-BC40-E598AC9461F6}" destId="{D4049D44-CC5E-4963-A22E-F1F3A83D8830}" srcOrd="1" destOrd="0" presId="urn:microsoft.com/office/officeart/2005/8/layout/hierarchy2"/>
    <dgm:cxn modelId="{9C74EB42-AE04-4378-ACDD-34EB161C4869}" type="presOf" srcId="{5258D3E9-493B-4D2C-80FE-F969D488ACCE}" destId="{F34BF7A9-5859-4532-9202-8EADA2C669A0}" srcOrd="0" destOrd="0" presId="urn:microsoft.com/office/officeart/2005/8/layout/hierarchy2"/>
    <dgm:cxn modelId="{CD626310-3178-4279-8C35-89F74A965FB4}" type="presOf" srcId="{685DE584-9AEC-4E18-8319-80D439536CB6}" destId="{6199493D-685A-4FDA-B8A9-C0984A7ABE11}" srcOrd="0" destOrd="0" presId="urn:microsoft.com/office/officeart/2005/8/layout/hierarchy2"/>
    <dgm:cxn modelId="{1DB27C47-1A91-46FB-A36B-CA6AA007AF30}" type="presOf" srcId="{D80A6A9D-DCC7-4CDB-8E1C-5A9ECE387B11}" destId="{D7C902AB-6602-4159-8DEB-6872496D5FAD}" srcOrd="0" destOrd="0" presId="urn:microsoft.com/office/officeart/2005/8/layout/hierarchy2"/>
    <dgm:cxn modelId="{8B9FD039-E7DC-4374-B252-F7AF1588D524}" type="presOf" srcId="{1D3A36AA-DEF9-4739-9AD2-12A47532D653}" destId="{29BE4A60-7BA1-4557-8576-4BB9A3726C4A}" srcOrd="0" destOrd="0" presId="urn:microsoft.com/office/officeart/2005/8/layout/hierarchy2"/>
    <dgm:cxn modelId="{FDB1E92E-2199-4F9F-8952-315EDD757C18}" type="presOf" srcId="{23B8F2DF-40D4-42E5-AAE4-2ADFFEC54F72}" destId="{CD6946C9-4042-47A3-A96B-CA3EA17B9C6B}" srcOrd="0" destOrd="0" presId="urn:microsoft.com/office/officeart/2005/8/layout/hierarchy2"/>
    <dgm:cxn modelId="{EEB760D3-FA85-4B57-BFA5-68B65751EBC4}" type="presOf" srcId="{0E6F32CC-EA00-4FFD-B23A-65EFFAA0096B}" destId="{5BEE8575-DE99-40E6-AF5D-AB45BE985313}" srcOrd="0" destOrd="0" presId="urn:microsoft.com/office/officeart/2005/8/layout/hierarchy2"/>
    <dgm:cxn modelId="{EA24D427-552C-4BA9-BC50-EAEF263DA6AE}" type="presOf" srcId="{E48DCC47-7D7D-45AC-BC40-E598AC9461F6}" destId="{5ACE6DD3-2180-4E63-B38D-A3A8AE035485}" srcOrd="0" destOrd="0" presId="urn:microsoft.com/office/officeart/2005/8/layout/hierarchy2"/>
    <dgm:cxn modelId="{4EAE0FD0-A54B-496E-984C-E751284B9A11}" type="presOf" srcId="{FEEFEFAD-4AE5-4AC7-9839-EDCBEE47A9E4}" destId="{5C455094-8000-4B60-8696-D8BEDFFE22E7}" srcOrd="0" destOrd="0" presId="urn:microsoft.com/office/officeart/2005/8/layout/hierarchy2"/>
    <dgm:cxn modelId="{13BB9DE6-0D7E-42B6-AED0-8D432544EF67}" type="presOf" srcId="{07EBD06D-052A-430C-8635-A2C336B0C29C}" destId="{65193B4D-CA06-4855-BE71-1DA31624618A}" srcOrd="0" destOrd="0" presId="urn:microsoft.com/office/officeart/2005/8/layout/hierarchy2"/>
    <dgm:cxn modelId="{A4ACE630-B1E0-4BA8-B67B-BE223B2DCC06}" type="presOf" srcId="{EFFF8FE0-8176-486E-AE5D-7199277A9A95}" destId="{29B7EFD7-A416-4A6F-A992-545D452B23EF}" srcOrd="0" destOrd="0" presId="urn:microsoft.com/office/officeart/2005/8/layout/hierarchy2"/>
    <dgm:cxn modelId="{054ABF84-320F-4790-934D-0BD870A74F45}" type="presOf" srcId="{07EBD06D-052A-430C-8635-A2C336B0C29C}" destId="{5D2E2005-DFCC-452E-8417-B5D12C13CBB7}" srcOrd="1" destOrd="0" presId="urn:microsoft.com/office/officeart/2005/8/layout/hierarchy2"/>
    <dgm:cxn modelId="{D2773809-C9C6-4644-BACA-3D31CAA15B80}" type="presOf" srcId="{9755BBA1-C8B6-4AF7-8036-D775AE0A816B}" destId="{EBCBABA6-5F17-4CCB-B0B8-FA49F5C06B10}" srcOrd="0" destOrd="0" presId="urn:microsoft.com/office/officeart/2005/8/layout/hierarchy2"/>
    <dgm:cxn modelId="{71F3B831-A328-4415-B7C1-3C02E4D67207}" srcId="{EFFF8FE0-8176-486E-AE5D-7199277A9A95}" destId="{A5D9D1B7-2030-4B95-BEF4-5B6A57C4B737}" srcOrd="1" destOrd="0" parTransId="{F47A244E-B0F4-4A41-B671-280645C5F4B5}" sibTransId="{F5697CC1-B6BB-46A5-AB21-AE922E2F9839}"/>
    <dgm:cxn modelId="{B947FE7B-2C2B-4033-89C7-85CBE2F4D5E9}" type="presOf" srcId="{54E60603-46DC-4A7C-B0B0-007361B2530B}" destId="{62EA1CE3-AC6E-4521-9547-C49798372FD6}" srcOrd="0" destOrd="0" presId="urn:microsoft.com/office/officeart/2005/8/layout/hierarchy2"/>
    <dgm:cxn modelId="{5B4EC50E-F220-4D3B-8AA8-4158B29A6F92}" srcId="{685DE584-9AEC-4E18-8319-80D439536CB6}" destId="{5258D3E9-493B-4D2C-80FE-F969D488ACCE}" srcOrd="0" destOrd="0" parTransId="{C11FBB65-987E-4B7B-A028-BC2224BEC420}" sibTransId="{5C7E4634-26C0-4CA1-B8BC-82E3A1CAA46F}"/>
    <dgm:cxn modelId="{1136E219-21F1-4C40-BD10-F9AD1C33AE36}" srcId="{6DAB9F85-DA8B-4E10-91DC-0105FE21E4D1}" destId="{868337D9-BDD0-4936-BCEB-FDBACD9F4875}" srcOrd="1" destOrd="0" parTransId="{40FF5940-8187-4850-BD85-A741A64519FC}" sibTransId="{AF21381B-B7CC-448A-ABD2-C34F8EB7A084}"/>
    <dgm:cxn modelId="{46CFA28D-DECC-444A-BBE5-E48A7BAACEB0}" srcId="{EFFF8FE0-8176-486E-AE5D-7199277A9A95}" destId="{23B8F2DF-40D4-42E5-AAE4-2ADFFEC54F72}" srcOrd="0" destOrd="0" parTransId="{56B87D53-DDAE-4D2B-81FA-8E0723F93512}" sibTransId="{C911C4FC-DDD5-4E16-ACA3-2B4B6942C8A2}"/>
    <dgm:cxn modelId="{D4089CC0-0FD1-47EE-A794-B33C28BC2511}" type="presOf" srcId="{6DAB9F85-DA8B-4E10-91DC-0105FE21E4D1}" destId="{304A94FC-EA19-4F1B-99CA-5B24203E1342}" srcOrd="0" destOrd="0" presId="urn:microsoft.com/office/officeart/2005/8/layout/hierarchy2"/>
    <dgm:cxn modelId="{BA078CEE-F8C6-4D80-95FB-476A9BFFD396}" srcId="{5258D3E9-493B-4D2C-80FE-F969D488ACCE}" destId="{EFFF8FE0-8176-486E-AE5D-7199277A9A95}" srcOrd="0" destOrd="0" parTransId="{D88C70BE-6A38-4DF5-9172-D01989E091CB}" sibTransId="{5D7D76C6-F408-440A-ABD3-71ED320521DB}"/>
    <dgm:cxn modelId="{06371472-285B-4C51-81A5-0FFC32AC6044}" type="presOf" srcId="{56B87D53-DDAE-4D2B-81FA-8E0723F93512}" destId="{BAB5FD35-71B3-407E-BF13-5A935BBAF085}" srcOrd="1" destOrd="0" presId="urn:microsoft.com/office/officeart/2005/8/layout/hierarchy2"/>
    <dgm:cxn modelId="{B66BB6FB-E3C4-4E9A-AF0B-B9FE6C9E0991}" type="presOf" srcId="{F47A244E-B0F4-4A41-B671-280645C5F4B5}" destId="{E43DAE68-9B5A-41C1-BDBF-CA99794D48E0}" srcOrd="0" destOrd="0" presId="urn:microsoft.com/office/officeart/2005/8/layout/hierarchy2"/>
    <dgm:cxn modelId="{DE255A9A-5393-4F6F-9AD2-E97F3CC13914}" type="presOf" srcId="{F47A244E-B0F4-4A41-B671-280645C5F4B5}" destId="{3776753D-B8F0-486E-8391-3D0C453226B1}" srcOrd="1" destOrd="0" presId="urn:microsoft.com/office/officeart/2005/8/layout/hierarchy2"/>
    <dgm:cxn modelId="{005D8CBF-959E-4F29-A6FA-B03F420938D4}" srcId="{23B8F2DF-40D4-42E5-AAE4-2ADFFEC54F72}" destId="{38BA6083-B024-45E0-BD39-D76F4E67FB70}" srcOrd="0" destOrd="0" parTransId="{9755BBA1-C8B6-4AF7-8036-D775AE0A816B}" sibTransId="{6935B399-F9C5-4E07-B888-38436463553C}"/>
    <dgm:cxn modelId="{263FCFBE-09F6-495F-BD6A-135014AB68F4}" type="presOf" srcId="{F811F1BB-87AF-41C3-B529-B921D6A8597B}" destId="{0DBAC5ED-BFBB-4B86-A72F-467B7B4EDA78}" srcOrd="0" destOrd="0" presId="urn:microsoft.com/office/officeart/2005/8/layout/hierarchy2"/>
    <dgm:cxn modelId="{8D387D14-1A1C-4DD0-B387-16B2C34602D4}" type="presOf" srcId="{302FFCDB-8A84-4632-81C2-204B08C51211}" destId="{DF428441-ABA5-456C-8786-69B38C493B53}" srcOrd="0" destOrd="0" presId="urn:microsoft.com/office/officeart/2005/8/layout/hierarchy2"/>
    <dgm:cxn modelId="{DFDB86FE-5A17-46C2-8C5D-9C635A063D00}" type="presOf" srcId="{40FF5940-8187-4850-BD85-A741A64519FC}" destId="{CBCF855D-6A35-4F75-96A9-3CB66E9D0759}" srcOrd="1" destOrd="0" presId="urn:microsoft.com/office/officeart/2005/8/layout/hierarchy2"/>
    <dgm:cxn modelId="{7286A583-0DC9-46AD-80DE-2B773B99C460}" type="presOf" srcId="{D88C70BE-6A38-4DF5-9172-D01989E091CB}" destId="{10C2CCBC-BD13-4D94-8FF3-DE6CAB8ECC3B}" srcOrd="1" destOrd="0" presId="urn:microsoft.com/office/officeart/2005/8/layout/hierarchy2"/>
    <dgm:cxn modelId="{2527A64F-0D6C-4671-98CE-6FDC9B690021}" type="presOf" srcId="{13F925AC-E773-4AE2-A82D-26AB6E297D56}" destId="{C893855E-6FDE-4425-BB65-3619D81AB60E}" srcOrd="0" destOrd="0" presId="urn:microsoft.com/office/officeart/2005/8/layout/hierarchy2"/>
    <dgm:cxn modelId="{986E2A85-FDA5-4D59-9991-98CDE239FD4A}" type="presOf" srcId="{D88C70BE-6A38-4DF5-9172-D01989E091CB}" destId="{4ACA018C-9D16-4C49-B383-9911A5FFAC3E}" srcOrd="0" destOrd="0" presId="urn:microsoft.com/office/officeart/2005/8/layout/hierarchy2"/>
    <dgm:cxn modelId="{541DE7AA-E786-4C25-B9FA-EC3876A94ACE}" type="presOf" srcId="{F811F1BB-87AF-41C3-B529-B921D6A8597B}" destId="{CA061E0C-CCF0-4034-BAF7-674D6E3622AD}" srcOrd="1" destOrd="0" presId="urn:microsoft.com/office/officeart/2005/8/layout/hierarchy2"/>
    <dgm:cxn modelId="{18E133AF-3314-409A-A8E8-43E8A0BEC6D8}" srcId="{23B8F2DF-40D4-42E5-AAE4-2ADFFEC54F72}" destId="{6DAB9F85-DA8B-4E10-91DC-0105FE21E4D1}" srcOrd="1" destOrd="0" parTransId="{CA909EF7-FF18-4EA2-87A7-BAE02FB1ED28}" sibTransId="{EB9996BD-5F67-439C-991F-91A9BE41636C}"/>
    <dgm:cxn modelId="{31A05F1A-CC59-401F-8458-0B1F3464DF0C}" type="presParOf" srcId="{6199493D-685A-4FDA-B8A9-C0984A7ABE11}" destId="{4DA88C59-050C-4E5B-80A5-474CF9B77749}" srcOrd="0" destOrd="0" presId="urn:microsoft.com/office/officeart/2005/8/layout/hierarchy2"/>
    <dgm:cxn modelId="{F28E30C4-17CA-414A-AA5B-CCDEFBB4B76F}" type="presParOf" srcId="{4DA88C59-050C-4E5B-80A5-474CF9B77749}" destId="{F34BF7A9-5859-4532-9202-8EADA2C669A0}" srcOrd="0" destOrd="0" presId="urn:microsoft.com/office/officeart/2005/8/layout/hierarchy2"/>
    <dgm:cxn modelId="{7CB81BD0-AB7D-4F73-9658-E713BC5FB6C9}" type="presParOf" srcId="{4DA88C59-050C-4E5B-80A5-474CF9B77749}" destId="{499F4113-4F90-4B39-8E32-6C9FC479F797}" srcOrd="1" destOrd="0" presId="urn:microsoft.com/office/officeart/2005/8/layout/hierarchy2"/>
    <dgm:cxn modelId="{20072766-2B99-4FBC-8B0C-83CF3EB42F90}" type="presParOf" srcId="{499F4113-4F90-4B39-8E32-6C9FC479F797}" destId="{4ACA018C-9D16-4C49-B383-9911A5FFAC3E}" srcOrd="0" destOrd="0" presId="urn:microsoft.com/office/officeart/2005/8/layout/hierarchy2"/>
    <dgm:cxn modelId="{BC5BFF70-4AFD-466C-A294-A1C24B67CCEC}" type="presParOf" srcId="{4ACA018C-9D16-4C49-B383-9911A5FFAC3E}" destId="{10C2CCBC-BD13-4D94-8FF3-DE6CAB8ECC3B}" srcOrd="0" destOrd="0" presId="urn:microsoft.com/office/officeart/2005/8/layout/hierarchy2"/>
    <dgm:cxn modelId="{B37F5CC9-9784-4857-8B5F-46925B2F9589}" type="presParOf" srcId="{499F4113-4F90-4B39-8E32-6C9FC479F797}" destId="{4452D5B4-8781-4949-8BFA-98B066B3DD7D}" srcOrd="1" destOrd="0" presId="urn:microsoft.com/office/officeart/2005/8/layout/hierarchy2"/>
    <dgm:cxn modelId="{0ED5A5E0-5CA3-435E-8AB5-2CC11061FEC7}" type="presParOf" srcId="{4452D5B4-8781-4949-8BFA-98B066B3DD7D}" destId="{29B7EFD7-A416-4A6F-A992-545D452B23EF}" srcOrd="0" destOrd="0" presId="urn:microsoft.com/office/officeart/2005/8/layout/hierarchy2"/>
    <dgm:cxn modelId="{F177C25A-257D-4C19-AA1B-C93DA93CBEB9}" type="presParOf" srcId="{4452D5B4-8781-4949-8BFA-98B066B3DD7D}" destId="{61DC8C86-D3F0-4925-B5A2-CE203F9D5C7E}" srcOrd="1" destOrd="0" presId="urn:microsoft.com/office/officeart/2005/8/layout/hierarchy2"/>
    <dgm:cxn modelId="{299762EE-D919-47B5-B07F-C8E6093E22AE}" type="presParOf" srcId="{61DC8C86-D3F0-4925-B5A2-CE203F9D5C7E}" destId="{7A799F04-4FC6-4B2B-BD5D-EFA130CF1720}" srcOrd="0" destOrd="0" presId="urn:microsoft.com/office/officeart/2005/8/layout/hierarchy2"/>
    <dgm:cxn modelId="{6D5199A0-C617-4967-BB0F-B0E79AEFD5B9}" type="presParOf" srcId="{7A799F04-4FC6-4B2B-BD5D-EFA130CF1720}" destId="{BAB5FD35-71B3-407E-BF13-5A935BBAF085}" srcOrd="0" destOrd="0" presId="urn:microsoft.com/office/officeart/2005/8/layout/hierarchy2"/>
    <dgm:cxn modelId="{1D956025-4B46-4C2B-8D19-D5C77B7FCC34}" type="presParOf" srcId="{61DC8C86-D3F0-4925-B5A2-CE203F9D5C7E}" destId="{CB9A76FE-248E-4A74-8651-98E77A59DEBF}" srcOrd="1" destOrd="0" presId="urn:microsoft.com/office/officeart/2005/8/layout/hierarchy2"/>
    <dgm:cxn modelId="{1F93221E-170C-4B15-BC3D-22F1A7D3E8A3}" type="presParOf" srcId="{CB9A76FE-248E-4A74-8651-98E77A59DEBF}" destId="{CD6946C9-4042-47A3-A96B-CA3EA17B9C6B}" srcOrd="0" destOrd="0" presId="urn:microsoft.com/office/officeart/2005/8/layout/hierarchy2"/>
    <dgm:cxn modelId="{84FCA231-285E-4B49-9768-CE03E24BBEA9}" type="presParOf" srcId="{CB9A76FE-248E-4A74-8651-98E77A59DEBF}" destId="{23A0D4DE-7374-4556-AB90-CE323ACB5C48}" srcOrd="1" destOrd="0" presId="urn:microsoft.com/office/officeart/2005/8/layout/hierarchy2"/>
    <dgm:cxn modelId="{2C2A895E-43B4-48D2-8341-6CB32B322ED2}" type="presParOf" srcId="{23A0D4DE-7374-4556-AB90-CE323ACB5C48}" destId="{EBCBABA6-5F17-4CCB-B0B8-FA49F5C06B10}" srcOrd="0" destOrd="0" presId="urn:microsoft.com/office/officeart/2005/8/layout/hierarchy2"/>
    <dgm:cxn modelId="{904B383F-562B-4E2D-9F37-0AD3BD3EF0B5}" type="presParOf" srcId="{EBCBABA6-5F17-4CCB-B0B8-FA49F5C06B10}" destId="{EC0F638B-C71B-43CA-A625-52A04F355536}" srcOrd="0" destOrd="0" presId="urn:microsoft.com/office/officeart/2005/8/layout/hierarchy2"/>
    <dgm:cxn modelId="{3E8CA51D-8D09-48BD-981E-81F50FC32AEA}" type="presParOf" srcId="{23A0D4DE-7374-4556-AB90-CE323ACB5C48}" destId="{3C540C0D-A3E9-4B74-8689-36C6E4B7B164}" srcOrd="1" destOrd="0" presId="urn:microsoft.com/office/officeart/2005/8/layout/hierarchy2"/>
    <dgm:cxn modelId="{94E1037D-F60E-4CFE-8C15-9DE6DF401C3F}" type="presParOf" srcId="{3C540C0D-A3E9-4B74-8689-36C6E4B7B164}" destId="{7DA769B5-D074-4D9B-AF99-6729ABA54F31}" srcOrd="0" destOrd="0" presId="urn:microsoft.com/office/officeart/2005/8/layout/hierarchy2"/>
    <dgm:cxn modelId="{56382658-AE4F-45E4-8BB7-7D4CC1F10194}" type="presParOf" srcId="{3C540C0D-A3E9-4B74-8689-36C6E4B7B164}" destId="{F089D563-AB2E-451A-BEF8-1AA2E973830C}" srcOrd="1" destOrd="0" presId="urn:microsoft.com/office/officeart/2005/8/layout/hierarchy2"/>
    <dgm:cxn modelId="{8A697510-62AB-493A-B6A5-DE5189FE18CE}" type="presParOf" srcId="{F089D563-AB2E-451A-BEF8-1AA2E973830C}" destId="{29BE4A60-7BA1-4557-8576-4BB9A3726C4A}" srcOrd="0" destOrd="0" presId="urn:microsoft.com/office/officeart/2005/8/layout/hierarchy2"/>
    <dgm:cxn modelId="{65963D7F-1688-4B67-8C3A-02FA01EEB2C1}" type="presParOf" srcId="{29BE4A60-7BA1-4557-8576-4BB9A3726C4A}" destId="{F8BBC14B-DAD7-4E91-91F3-DE9BE0413C0C}" srcOrd="0" destOrd="0" presId="urn:microsoft.com/office/officeart/2005/8/layout/hierarchy2"/>
    <dgm:cxn modelId="{FFBBCDC9-0474-4595-A7AB-F2065FA72AF0}" type="presParOf" srcId="{F089D563-AB2E-451A-BEF8-1AA2E973830C}" destId="{83919628-125D-4BEE-9286-7E8A8F59F7F9}" srcOrd="1" destOrd="0" presId="urn:microsoft.com/office/officeart/2005/8/layout/hierarchy2"/>
    <dgm:cxn modelId="{2F8435D5-67FE-4A37-84ED-86DFC6C3C38D}" type="presParOf" srcId="{83919628-125D-4BEE-9286-7E8A8F59F7F9}" destId="{DF428441-ABA5-456C-8786-69B38C493B53}" srcOrd="0" destOrd="0" presId="urn:microsoft.com/office/officeart/2005/8/layout/hierarchy2"/>
    <dgm:cxn modelId="{3ABCAE50-21E0-435A-AA97-0008D6AEA530}" type="presParOf" srcId="{83919628-125D-4BEE-9286-7E8A8F59F7F9}" destId="{348753A0-28C1-4005-B71F-DABD44E6AD82}" srcOrd="1" destOrd="0" presId="urn:microsoft.com/office/officeart/2005/8/layout/hierarchy2"/>
    <dgm:cxn modelId="{ECEA3B65-5B6E-4449-9FD8-BB2CF1622D04}" type="presParOf" srcId="{F089D563-AB2E-451A-BEF8-1AA2E973830C}" destId="{65193B4D-CA06-4855-BE71-1DA31624618A}" srcOrd="2" destOrd="0" presId="urn:microsoft.com/office/officeart/2005/8/layout/hierarchy2"/>
    <dgm:cxn modelId="{90A23807-8DE7-4BBE-AFA8-19674D8A3F85}" type="presParOf" srcId="{65193B4D-CA06-4855-BE71-1DA31624618A}" destId="{5D2E2005-DFCC-452E-8417-B5D12C13CBB7}" srcOrd="0" destOrd="0" presId="urn:microsoft.com/office/officeart/2005/8/layout/hierarchy2"/>
    <dgm:cxn modelId="{F6A2FC4A-D19D-4707-9D45-C9B973045A50}" type="presParOf" srcId="{F089D563-AB2E-451A-BEF8-1AA2E973830C}" destId="{487AC0E5-7A01-4C43-B76B-176FEEFDEB46}" srcOrd="3" destOrd="0" presId="urn:microsoft.com/office/officeart/2005/8/layout/hierarchy2"/>
    <dgm:cxn modelId="{FE23DAED-56E9-425E-ADFE-D6E294D1DE2D}" type="presParOf" srcId="{487AC0E5-7A01-4C43-B76B-176FEEFDEB46}" destId="{5BEE8575-DE99-40E6-AF5D-AB45BE985313}" srcOrd="0" destOrd="0" presId="urn:microsoft.com/office/officeart/2005/8/layout/hierarchy2"/>
    <dgm:cxn modelId="{4ADCCF83-9B8C-4C2C-8F91-100B5B0B1196}" type="presParOf" srcId="{487AC0E5-7A01-4C43-B76B-176FEEFDEB46}" destId="{34AD1335-93DE-4CB7-B318-8206B64EEFA5}" srcOrd="1" destOrd="0" presId="urn:microsoft.com/office/officeart/2005/8/layout/hierarchy2"/>
    <dgm:cxn modelId="{6D103086-2E96-4038-9656-37E2602461FD}" type="presParOf" srcId="{23A0D4DE-7374-4556-AB90-CE323ACB5C48}" destId="{DD79A326-DE72-4B60-8726-DABDE21AB87E}" srcOrd="2" destOrd="0" presId="urn:microsoft.com/office/officeart/2005/8/layout/hierarchy2"/>
    <dgm:cxn modelId="{AB538200-5C31-4372-8D6E-BF4BE96DC5AC}" type="presParOf" srcId="{DD79A326-DE72-4B60-8726-DABDE21AB87E}" destId="{B1E26EC1-C470-43D7-BF5D-93906C6C03F7}" srcOrd="0" destOrd="0" presId="urn:microsoft.com/office/officeart/2005/8/layout/hierarchy2"/>
    <dgm:cxn modelId="{8296F8BB-1507-435A-A9D3-BE345B95400C}" type="presParOf" srcId="{23A0D4DE-7374-4556-AB90-CE323ACB5C48}" destId="{F51EAD25-3257-4DB4-9373-167F7B48606F}" srcOrd="3" destOrd="0" presId="urn:microsoft.com/office/officeart/2005/8/layout/hierarchy2"/>
    <dgm:cxn modelId="{BE6D9FC1-FCD4-4B19-B5FE-25CA142BC1C1}" type="presParOf" srcId="{F51EAD25-3257-4DB4-9373-167F7B48606F}" destId="{304A94FC-EA19-4F1B-99CA-5B24203E1342}" srcOrd="0" destOrd="0" presId="urn:microsoft.com/office/officeart/2005/8/layout/hierarchy2"/>
    <dgm:cxn modelId="{24535C0F-239F-47F7-AB2D-72FD2F49C58F}" type="presParOf" srcId="{F51EAD25-3257-4DB4-9373-167F7B48606F}" destId="{F3B82DBD-17A4-484B-8669-9BE217074B74}" srcOrd="1" destOrd="0" presId="urn:microsoft.com/office/officeart/2005/8/layout/hierarchy2"/>
    <dgm:cxn modelId="{52550BA8-8FA7-4066-9728-08B71DC58554}" type="presParOf" srcId="{F3B82DBD-17A4-484B-8669-9BE217074B74}" destId="{62EA1CE3-AC6E-4521-9547-C49798372FD6}" srcOrd="0" destOrd="0" presId="urn:microsoft.com/office/officeart/2005/8/layout/hierarchy2"/>
    <dgm:cxn modelId="{83570D83-B645-495C-849A-A42F5DFFFBC9}" type="presParOf" srcId="{62EA1CE3-AC6E-4521-9547-C49798372FD6}" destId="{F363B813-C1B7-4C5C-B0DC-EEC4C537A1D4}" srcOrd="0" destOrd="0" presId="urn:microsoft.com/office/officeart/2005/8/layout/hierarchy2"/>
    <dgm:cxn modelId="{1E57D672-4CE6-44EB-9E19-3E36150CF1DB}" type="presParOf" srcId="{F3B82DBD-17A4-484B-8669-9BE217074B74}" destId="{120FAB23-BB00-47E0-B531-52DC44FBF7EA}" srcOrd="1" destOrd="0" presId="urn:microsoft.com/office/officeart/2005/8/layout/hierarchy2"/>
    <dgm:cxn modelId="{2247F6D7-5C03-4295-9547-91F320F02534}" type="presParOf" srcId="{120FAB23-BB00-47E0-B531-52DC44FBF7EA}" destId="{C893855E-6FDE-4425-BB65-3619D81AB60E}" srcOrd="0" destOrd="0" presId="urn:microsoft.com/office/officeart/2005/8/layout/hierarchy2"/>
    <dgm:cxn modelId="{89302DD4-BB55-4925-98D1-A74A406A277C}" type="presParOf" srcId="{120FAB23-BB00-47E0-B531-52DC44FBF7EA}" destId="{8B8450C0-EE49-42D5-A485-CE485395803A}" srcOrd="1" destOrd="0" presId="urn:microsoft.com/office/officeart/2005/8/layout/hierarchy2"/>
    <dgm:cxn modelId="{2E2AA104-578F-451A-A3F2-0B29C9BED4C1}" type="presParOf" srcId="{F3B82DBD-17A4-484B-8669-9BE217074B74}" destId="{9333B650-02D4-4E43-A846-FD026CA22C07}" srcOrd="2" destOrd="0" presId="urn:microsoft.com/office/officeart/2005/8/layout/hierarchy2"/>
    <dgm:cxn modelId="{5D9F85CA-D7DB-4ED5-9222-8091EF233D10}" type="presParOf" srcId="{9333B650-02D4-4E43-A846-FD026CA22C07}" destId="{CBCF855D-6A35-4F75-96A9-3CB66E9D0759}" srcOrd="0" destOrd="0" presId="urn:microsoft.com/office/officeart/2005/8/layout/hierarchy2"/>
    <dgm:cxn modelId="{DBF8B99D-83ED-444B-B187-CA0BEDD906DF}" type="presParOf" srcId="{F3B82DBD-17A4-484B-8669-9BE217074B74}" destId="{78E1C97E-231C-499C-A9C1-CB14A5A29670}" srcOrd="3" destOrd="0" presId="urn:microsoft.com/office/officeart/2005/8/layout/hierarchy2"/>
    <dgm:cxn modelId="{FD80D0F6-9DD4-4441-964A-4200E8E3AE34}" type="presParOf" srcId="{78E1C97E-231C-499C-A9C1-CB14A5A29670}" destId="{E1C1E1E1-36C4-4216-B989-F0598D4593F3}" srcOrd="0" destOrd="0" presId="urn:microsoft.com/office/officeart/2005/8/layout/hierarchy2"/>
    <dgm:cxn modelId="{14914995-E724-4085-B52D-E93A00E7530C}" type="presParOf" srcId="{78E1C97E-231C-499C-A9C1-CB14A5A29670}" destId="{BC34EA13-F682-46C0-8C90-D4123A289CDC}" srcOrd="1" destOrd="0" presId="urn:microsoft.com/office/officeart/2005/8/layout/hierarchy2"/>
    <dgm:cxn modelId="{0CD3DBE3-1AEC-46C3-A5F9-DE2542E74188}" type="presParOf" srcId="{61DC8C86-D3F0-4925-B5A2-CE203F9D5C7E}" destId="{E43DAE68-9B5A-41C1-BDBF-CA99794D48E0}" srcOrd="2" destOrd="0" presId="urn:microsoft.com/office/officeart/2005/8/layout/hierarchy2"/>
    <dgm:cxn modelId="{43BC7258-DFE8-41A9-93E5-77E23519FF26}" type="presParOf" srcId="{E43DAE68-9B5A-41C1-BDBF-CA99794D48E0}" destId="{3776753D-B8F0-486E-8391-3D0C453226B1}" srcOrd="0" destOrd="0" presId="urn:microsoft.com/office/officeart/2005/8/layout/hierarchy2"/>
    <dgm:cxn modelId="{0301C696-5BB7-4887-B03E-300373779549}" type="presParOf" srcId="{61DC8C86-D3F0-4925-B5A2-CE203F9D5C7E}" destId="{6787F90D-8F97-4E83-A2F9-8BCB78BBF049}" srcOrd="3" destOrd="0" presId="urn:microsoft.com/office/officeart/2005/8/layout/hierarchy2"/>
    <dgm:cxn modelId="{26544BF8-2AB4-4A3F-A684-C3E1A8E95F67}" type="presParOf" srcId="{6787F90D-8F97-4E83-A2F9-8BCB78BBF049}" destId="{612862BA-4508-49AB-B548-DC6448D81628}" srcOrd="0" destOrd="0" presId="urn:microsoft.com/office/officeart/2005/8/layout/hierarchy2"/>
    <dgm:cxn modelId="{C43E4FDC-8C86-44DA-86BC-CFE34159D785}" type="presParOf" srcId="{6787F90D-8F97-4E83-A2F9-8BCB78BBF049}" destId="{6E71F3A2-178F-4EEA-84CC-1461F8AA0958}" srcOrd="1" destOrd="0" presId="urn:microsoft.com/office/officeart/2005/8/layout/hierarchy2"/>
    <dgm:cxn modelId="{4B500661-F8AF-43DF-90D0-EB98D2A07896}" type="presParOf" srcId="{61DC8C86-D3F0-4925-B5A2-CE203F9D5C7E}" destId="{5ACE6DD3-2180-4E63-B38D-A3A8AE035485}" srcOrd="4" destOrd="0" presId="urn:microsoft.com/office/officeart/2005/8/layout/hierarchy2"/>
    <dgm:cxn modelId="{5395C143-2C16-48A4-902B-DE2752D118E9}" type="presParOf" srcId="{5ACE6DD3-2180-4E63-B38D-A3A8AE035485}" destId="{D4049D44-CC5E-4963-A22E-F1F3A83D8830}" srcOrd="0" destOrd="0" presId="urn:microsoft.com/office/officeart/2005/8/layout/hierarchy2"/>
    <dgm:cxn modelId="{63D8B290-28F0-4943-AF08-AC88066FC6CC}" type="presParOf" srcId="{61DC8C86-D3F0-4925-B5A2-CE203F9D5C7E}" destId="{47DFE351-722E-4841-A521-242785B4F463}" srcOrd="5" destOrd="0" presId="urn:microsoft.com/office/officeart/2005/8/layout/hierarchy2"/>
    <dgm:cxn modelId="{90D7F3B2-190E-4F95-826B-89D3857B3D2E}" type="presParOf" srcId="{47DFE351-722E-4841-A521-242785B4F463}" destId="{9603FB59-86E1-4472-81A0-A83AD1D81F20}" srcOrd="0" destOrd="0" presId="urn:microsoft.com/office/officeart/2005/8/layout/hierarchy2"/>
    <dgm:cxn modelId="{F5818213-B824-43BB-90EB-49CFFE319756}" type="presParOf" srcId="{47DFE351-722E-4841-A521-242785B4F463}" destId="{56F146A1-DAB7-4841-9031-BF616CD392CE}" srcOrd="1" destOrd="0" presId="urn:microsoft.com/office/officeart/2005/8/layout/hierarchy2"/>
    <dgm:cxn modelId="{53544FB3-E815-430C-9846-1116B794F263}" type="presParOf" srcId="{6199493D-685A-4FDA-B8A9-C0984A7ABE11}" destId="{61D377D1-9C25-4092-B7CA-8CD2C37107C2}" srcOrd="1" destOrd="0" presId="urn:microsoft.com/office/officeart/2005/8/layout/hierarchy2"/>
    <dgm:cxn modelId="{EBA6F4CD-B40F-49A4-A6C4-FC694907F3C6}" type="presParOf" srcId="{61D377D1-9C25-4092-B7CA-8CD2C37107C2}" destId="{5C455094-8000-4B60-8696-D8BEDFFE22E7}" srcOrd="0" destOrd="0" presId="urn:microsoft.com/office/officeart/2005/8/layout/hierarchy2"/>
    <dgm:cxn modelId="{3283166E-762A-4033-98E0-A4E50FDFA7A6}" type="presParOf" srcId="{61D377D1-9C25-4092-B7CA-8CD2C37107C2}" destId="{B8016A9D-0F82-4F48-B462-A3A6FB6062DB}" srcOrd="1" destOrd="0" presId="urn:microsoft.com/office/officeart/2005/8/layout/hierarchy2"/>
    <dgm:cxn modelId="{18B07B0F-9E14-4DC8-80BA-9A27AF055B9F}" type="presParOf" srcId="{B8016A9D-0F82-4F48-B462-A3A6FB6062DB}" destId="{0DBAC5ED-BFBB-4B86-A72F-467B7B4EDA78}" srcOrd="0" destOrd="0" presId="urn:microsoft.com/office/officeart/2005/8/layout/hierarchy2"/>
    <dgm:cxn modelId="{99A96FEA-BE2A-45D5-9F9A-52CEB8CDCBB0}" type="presParOf" srcId="{0DBAC5ED-BFBB-4B86-A72F-467B7B4EDA78}" destId="{CA061E0C-CCF0-4034-BAF7-674D6E3622AD}" srcOrd="0" destOrd="0" presId="urn:microsoft.com/office/officeart/2005/8/layout/hierarchy2"/>
    <dgm:cxn modelId="{2DAE1AD0-769E-4B32-A041-2BD7E1C040CF}" type="presParOf" srcId="{B8016A9D-0F82-4F48-B462-A3A6FB6062DB}" destId="{EA7121AB-D55F-4A79-870B-E0850C03ACC3}" srcOrd="1" destOrd="0" presId="urn:microsoft.com/office/officeart/2005/8/layout/hierarchy2"/>
    <dgm:cxn modelId="{C72F7A5D-F07D-4A2F-9A86-6B3924FEDC81}" type="presParOf" srcId="{EA7121AB-D55F-4A79-870B-E0850C03ACC3}" destId="{D7C902AB-6602-4159-8DEB-6872496D5FAD}" srcOrd="0" destOrd="0" presId="urn:microsoft.com/office/officeart/2005/8/layout/hierarchy2"/>
    <dgm:cxn modelId="{5BD36256-BD38-4B56-A1F6-8A14AF93D7EA}" type="presParOf" srcId="{EA7121AB-D55F-4A79-870B-E0850C03ACC3}" destId="{B755FD72-44F6-4FF2-8E10-424C89885C1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5DE584-9AEC-4E18-8319-80D439536C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58D3E9-493B-4D2C-80FE-F969D488ACCE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How many separate samples?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11FBB65-987E-4B7B-A028-BC2224BEC420}" type="parTrans" cxnId="{5B4EC50E-F220-4D3B-8AA8-4158B29A6F9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5C7E4634-26C0-4CA1-B8BC-82E3A1CAA46F}" type="sibTrans" cxnId="{5B4EC50E-F220-4D3B-8AA8-4158B29A6F9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5956F6E-3A32-4F64-A2F1-7307C6C279C5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How many scores for each subject?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2F10E328-412B-4F17-912D-70576B4A9414}" type="parTrans" cxnId="{89AAF268-1C75-4011-A7A3-26CB2DDACEA1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379FB249-F7C5-4E7D-9E7B-4B921531B8E1}" type="sibTrans" cxnId="{89AAF268-1C75-4011-A7A3-26CB2DDACEA1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7D9AE180-4517-4090-BB56-C10D61F832EA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Chi-Square</a:t>
          </a:r>
        </a:p>
        <a:p>
          <a:r>
            <a:rPr lang="en-US" sz="1800" dirty="0" smtClean="0">
              <a:solidFill>
                <a:schemeClr val="tx1"/>
              </a:solidFill>
              <a:latin typeface="+mn-lt"/>
            </a:rPr>
            <a:t>Goodness of Fit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8981710A-0BB1-4DC5-ACF1-4990CFCB842C}" type="parTrans" cxnId="{CCF4076D-D6E0-4ED1-83C7-9E853F8C4852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B3F7EA27-4E34-40A3-B4EE-09B2F8332BDD}" type="sibTrans" cxnId="{CCF4076D-D6E0-4ED1-83C7-9E853F8C485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E43AAA68-B1A3-4AD7-A5C1-46129F28D697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Binomial Test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EEBB2E68-B2E5-46A9-86BA-420A9365FA6E}" type="parTrans" cxnId="{1687DC89-860C-4791-A2D4-57A5CA338FC2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29C76847-F918-4ABB-877B-4DAD45E16E6E}" type="sibTrans" cxnId="{1687DC89-860C-4791-A2D4-57A5CA338FC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714A940D-6CEE-43DA-AE6A-22A07BC598D7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Can difference scores be ranked?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B59F9C42-86AC-4599-820E-EC26F7CF8BF1}" type="parTrans" cxnId="{F1EB562F-BA53-48E0-BF42-C52AC0FC0595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94A6D2D8-BCF5-4EDA-A0D1-4D3AF3249814}" type="sibTrans" cxnId="{F1EB562F-BA53-48E0-BF42-C52AC0FC059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C8E147D9-B407-48D5-9367-DB6D7D9257C0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How many categories of measurement?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41AF09DC-F9C9-4A87-9452-AAE0FF1FBB8A}" type="parTrans" cxnId="{D79002B3-9D64-44F2-96AD-1AC513DBD03C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CE3D086C-9A4F-4902-86F7-ABBD3C1FDE91}" type="sibTrans" cxnId="{D79002B3-9D64-44F2-96AD-1AC513DBD03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0B5F957-7B9C-48B1-A61E-E65538670601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Matched or independent samples?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70FE92BB-0C11-4707-ADE6-89BD3050D94C}" type="parTrans" cxnId="{A1412AF0-117D-44AE-A29F-7CC95F395DE2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324876DE-F035-4634-9BA6-BACD07A8A6A8}" type="sibTrans" cxnId="{A1412AF0-117D-44AE-A29F-7CC95F395DE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E465128-3654-464E-99FE-6BED2ED79E2F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Sign Test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C9CBE4D-784C-4CC8-AA95-43994921B071}" type="parTrans" cxnId="{3E75F2DC-B281-42F4-B793-00B97E577386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17AD0AF0-2CFE-46DB-974E-7EE7131D370F}" type="sibTrans" cxnId="{3E75F2DC-B281-42F4-B793-00B97E577386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1CDDB9A9-B2CA-40BE-ADEF-182AC8CC7503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+mn-lt"/>
            </a:rPr>
            <a:t>Wilcoxon</a:t>
          </a:r>
          <a:r>
            <a:rPr lang="en-US" sz="1800" dirty="0" smtClean="0">
              <a:solidFill>
                <a:schemeClr val="tx1"/>
              </a:solidFill>
              <a:latin typeface="+mn-lt"/>
            </a:rPr>
            <a:t> Test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43F827A0-C0CC-4165-8F67-A54C5BCDBFDD}" type="parTrans" cxnId="{9BF756FA-BF93-4DD8-830A-6796B8E25E72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74285499-F3A5-41F8-BFD2-B4300631EEE4}" type="sibTrans" cxnId="{9BF756FA-BF93-4DD8-830A-6796B8E25E72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03965B42-C9BA-440E-B1C2-41B7DF8BF4FE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Can difference scores be ranked?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F228D979-D176-421B-A0E0-E3DE195F1118}" type="parTrans" cxnId="{18CB582B-0746-4A82-85DF-10B5C402F16C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114190C6-5653-467D-A20B-255A1BC48D5D}" type="sibTrans" cxnId="{18CB582B-0746-4A82-85DF-10B5C402F16C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5A90852C-D934-4863-BD40-C906FE719A9B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Can scores be ranked with few tied values?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410DF766-AAC9-4489-8E4E-B7C1AFA91616}" type="parTrans" cxnId="{EF566E8C-F1F6-4F0A-8DF3-67F1787ADBD8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7DC32E8D-39C0-437F-AAF3-866DD0ABE0F0}" type="sibTrans" cxnId="{EF566E8C-F1F6-4F0A-8DF3-67F1787ADBD8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A8CC286C-3F25-4090-8587-B8B4C7322FFA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Mann-Whitney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86B9B21-5621-4F01-AC3A-EDDBA1033FAB}" type="parTrans" cxnId="{73E217DB-7E14-4705-B4E4-90B10E610E9D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EC056CC9-0260-46A8-A073-556E584F2A74}" type="sibTrans" cxnId="{73E217DB-7E14-4705-B4E4-90B10E610E9D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BD94DE1E-70C9-4F9B-BD24-5DAE3CC84D6C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287C9B8D-CD9F-47DD-ABBF-5A366CF1F8D2}" type="parTrans" cxnId="{5E1E1C8B-9279-478F-A683-E2B0FA022697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ABBDF8B1-DAB0-4A23-B8FC-8377F1403F34}" type="sibTrans" cxnId="{5E1E1C8B-9279-478F-A683-E2B0FA022697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F80FEC39-E77F-44E7-ACF9-946B3105ECAF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Median Test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6DD16A29-AD65-489C-B500-8E44CD32F0F4}" type="parTrans" cxnId="{74357FB1-CAB6-43EB-ADF0-C6FFAECC372B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5EE16BEB-FC99-49E7-B52B-E16582AC4FF3}" type="sibTrans" cxnId="{74357FB1-CAB6-43EB-ADF0-C6FFAECC372B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B7C0F79A-0F48-4137-9BD8-B098AB607811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Independent samples only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F391607-712D-48C8-B15E-ECA8B537A550}" type="parTrans" cxnId="{069EECB4-63E9-458D-B866-B3382659FAB3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22868B99-86DC-40CB-AFD9-1B0A0415CB18}" type="sibTrans" cxnId="{069EECB4-63E9-458D-B866-B3382659FAB3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4FE71705-9CAD-4D8E-8104-CFDCFA42BE91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smtClean="0">
              <a:solidFill>
                <a:schemeClr val="tx1"/>
              </a:solidFill>
              <a:latin typeface="+mn-lt"/>
            </a:rPr>
            <a:t>Median Test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1623C836-B04A-44C4-9078-6D3FF0DC50F3}" type="parTrans" cxnId="{16CADCA3-C847-40CB-A5E2-815FF9FA2855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ABAEE5F3-2455-4F7B-91C7-D2D635731103}" type="sibTrans" cxnId="{16CADCA3-C847-40CB-A5E2-815FF9FA2855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89BDDEC1-32BC-41F8-9772-6FF8F70AA60D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EC531523-ECE3-470F-867B-9DDB71123454}" type="parTrans" cxnId="{DB0AB815-17F5-4C41-9176-6813DD817989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>
            <a:latin typeface="+mn-lt"/>
          </a:endParaRPr>
        </a:p>
      </dgm:t>
    </dgm:pt>
    <dgm:pt modelId="{69DE680E-FC45-4C0F-94DA-B210442C02B1}" type="sibTrans" cxnId="{DB0AB815-17F5-4C41-9176-6813DD817989}">
      <dgm:prSet/>
      <dgm:spPr/>
      <dgm:t>
        <a:bodyPr/>
        <a:lstStyle/>
        <a:p>
          <a:endParaRPr lang="en-US" sz="1800">
            <a:latin typeface="+mn-lt"/>
          </a:endParaRPr>
        </a:p>
      </dgm:t>
    </dgm:pt>
    <dgm:pt modelId="{D11861E4-CBAF-449B-84FC-46A69A41EA39}">
      <dgm:prSet phldrT="[Text]" custT="1"/>
      <dgm:spPr>
        <a:solidFill>
          <a:schemeClr val="accent3">
            <a:lumMod val="40000"/>
            <a:lumOff val="6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+mn-lt"/>
            </a:rPr>
            <a:t>Are scores discrete or continuous?</a:t>
          </a:r>
          <a:endParaRPr lang="en-US" sz="1800" dirty="0">
            <a:solidFill>
              <a:schemeClr val="tx1"/>
            </a:solidFill>
            <a:latin typeface="+mn-lt"/>
          </a:endParaRPr>
        </a:p>
      </dgm:t>
    </dgm:pt>
    <dgm:pt modelId="{CB8226E9-C6A7-4C44-B494-DDADA3D751E5}" type="parTrans" cxnId="{DC65539E-260D-400B-9511-2DE62FD687A9}">
      <dgm:prSet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/>
        </a:p>
      </dgm:t>
    </dgm:pt>
    <dgm:pt modelId="{B60897FA-7DED-4BF1-8B22-1723D0A61A18}" type="sibTrans" cxnId="{DC65539E-260D-400B-9511-2DE62FD687A9}">
      <dgm:prSet/>
      <dgm:spPr/>
      <dgm:t>
        <a:bodyPr/>
        <a:lstStyle/>
        <a:p>
          <a:endParaRPr lang="en-US"/>
        </a:p>
      </dgm:t>
    </dgm:pt>
    <dgm:pt modelId="{6199493D-685A-4FDA-B8A9-C0984A7ABE11}" type="pres">
      <dgm:prSet presAssocID="{685DE584-9AEC-4E18-8319-80D439536C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A88C59-050C-4E5B-80A5-474CF9B77749}" type="pres">
      <dgm:prSet presAssocID="{5258D3E9-493B-4D2C-80FE-F969D488ACCE}" presName="root1" presStyleCnt="0"/>
      <dgm:spPr/>
    </dgm:pt>
    <dgm:pt modelId="{F34BF7A9-5859-4532-9202-8EADA2C669A0}" type="pres">
      <dgm:prSet presAssocID="{5258D3E9-493B-4D2C-80FE-F969D488ACCE}" presName="LevelOneTextNode" presStyleLbl="node0" presStyleIdx="0" presStyleCnt="1" custScaleX="90909" custScaleY="90909" custLinFactX="-30184" custLinFactNeighborX="-100000" custLinFactNeighborY="-537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9F4113-4F90-4B39-8E32-6C9FC479F797}" type="pres">
      <dgm:prSet presAssocID="{5258D3E9-493B-4D2C-80FE-F969D488ACCE}" presName="level2hierChild" presStyleCnt="0"/>
      <dgm:spPr/>
    </dgm:pt>
    <dgm:pt modelId="{5F1B0695-2379-4FE1-AD65-1956B2AB4AEB}" type="pres">
      <dgm:prSet presAssocID="{2F10E328-412B-4F17-912D-70576B4A941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081FB46-FB5D-4F84-A859-E750774E1ABB}" type="pres">
      <dgm:prSet presAssocID="{2F10E328-412B-4F17-912D-70576B4A941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EDF211E-E9CC-4D63-B999-B74C113A3BFA}" type="pres">
      <dgm:prSet presAssocID="{05956F6E-3A32-4F64-A2F1-7307C6C279C5}" presName="root2" presStyleCnt="0"/>
      <dgm:spPr/>
    </dgm:pt>
    <dgm:pt modelId="{67DD5EBE-076C-4D54-A92A-93DBC443F384}" type="pres">
      <dgm:prSet presAssocID="{05956F6E-3A32-4F64-A2F1-7307C6C279C5}" presName="LevelTwoTextNode" presStyleLbl="node2" presStyleIdx="0" presStyleCnt="3" custLinFactNeighborX="-39850" custLinFactNeighborY="-5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1D4D47-20C8-426F-9444-63555330BCDD}" type="pres">
      <dgm:prSet presAssocID="{05956F6E-3A32-4F64-A2F1-7307C6C279C5}" presName="level3hierChild" presStyleCnt="0"/>
      <dgm:spPr/>
    </dgm:pt>
    <dgm:pt modelId="{C68ABA6D-B888-4E5C-91FA-569BA61EDCE8}" type="pres">
      <dgm:prSet presAssocID="{41AF09DC-F9C9-4A87-9452-AAE0FF1FBB8A}" presName="conn2-1" presStyleLbl="parChTrans1D3" presStyleIdx="0" presStyleCnt="5"/>
      <dgm:spPr/>
      <dgm:t>
        <a:bodyPr/>
        <a:lstStyle/>
        <a:p>
          <a:endParaRPr lang="en-US"/>
        </a:p>
      </dgm:t>
    </dgm:pt>
    <dgm:pt modelId="{85A6CDAD-A2C8-40AF-9C98-3A53C095CE79}" type="pres">
      <dgm:prSet presAssocID="{41AF09DC-F9C9-4A87-9452-AAE0FF1FBB8A}" presName="connTx" presStyleLbl="parChTrans1D3" presStyleIdx="0" presStyleCnt="5"/>
      <dgm:spPr/>
      <dgm:t>
        <a:bodyPr/>
        <a:lstStyle/>
        <a:p>
          <a:endParaRPr lang="en-US"/>
        </a:p>
      </dgm:t>
    </dgm:pt>
    <dgm:pt modelId="{9FFBF714-4FC1-43EA-B554-7AE90035AF31}" type="pres">
      <dgm:prSet presAssocID="{C8E147D9-B407-48D5-9367-DB6D7D9257C0}" presName="root2" presStyleCnt="0"/>
      <dgm:spPr/>
    </dgm:pt>
    <dgm:pt modelId="{841397D2-2757-4649-A230-7EE369E20EC5}" type="pres">
      <dgm:prSet presAssocID="{C8E147D9-B407-48D5-9367-DB6D7D9257C0}" presName="LevelTwoTextNode" presStyleLbl="node3" presStyleIdx="0" presStyleCnt="5" custLinFactNeighborX="41393" custLinFactNeighborY="16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B0CD22-A73E-4EAB-9E68-A9405B89508F}" type="pres">
      <dgm:prSet presAssocID="{C8E147D9-B407-48D5-9367-DB6D7D9257C0}" presName="level3hierChild" presStyleCnt="0"/>
      <dgm:spPr/>
    </dgm:pt>
    <dgm:pt modelId="{CBFBFD3F-20FD-4EB9-B45A-EE68B7B0FA2A}" type="pres">
      <dgm:prSet presAssocID="{8981710A-0BB1-4DC5-ACF1-4990CFCB842C}" presName="conn2-1" presStyleLbl="parChTrans1D4" presStyleIdx="0" presStyleCnt="9"/>
      <dgm:spPr/>
      <dgm:t>
        <a:bodyPr/>
        <a:lstStyle/>
        <a:p>
          <a:endParaRPr lang="en-US"/>
        </a:p>
      </dgm:t>
    </dgm:pt>
    <dgm:pt modelId="{63107F4C-DDCF-4EA3-8B6A-DF1F7A2B2AAB}" type="pres">
      <dgm:prSet presAssocID="{8981710A-0BB1-4DC5-ACF1-4990CFCB842C}" presName="connTx" presStyleLbl="parChTrans1D4" presStyleIdx="0" presStyleCnt="9"/>
      <dgm:spPr/>
      <dgm:t>
        <a:bodyPr/>
        <a:lstStyle/>
        <a:p>
          <a:endParaRPr lang="en-US"/>
        </a:p>
      </dgm:t>
    </dgm:pt>
    <dgm:pt modelId="{8558AA48-4B25-405F-80E9-E98F5108E931}" type="pres">
      <dgm:prSet presAssocID="{7D9AE180-4517-4090-BB56-C10D61F832EA}" presName="root2" presStyleCnt="0"/>
      <dgm:spPr/>
    </dgm:pt>
    <dgm:pt modelId="{FFFE705A-34EB-4BFE-8249-BFC6C26FC5B4}" type="pres">
      <dgm:prSet presAssocID="{7D9AE180-4517-4090-BB56-C10D61F832EA}" presName="LevelTwoTextNode" presStyleLbl="node4" presStyleIdx="0" presStyleCnt="9" custLinFactX="22635" custLinFactNeighborX="100000" custLinFactNeighborY="18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CA2BF1-30F6-41C2-A63E-66A02BD0A3B6}" type="pres">
      <dgm:prSet presAssocID="{7D9AE180-4517-4090-BB56-C10D61F832EA}" presName="level3hierChild" presStyleCnt="0"/>
      <dgm:spPr/>
    </dgm:pt>
    <dgm:pt modelId="{33C006ED-27C4-44DE-8ED5-736834389EE3}" type="pres">
      <dgm:prSet presAssocID="{EEBB2E68-B2E5-46A9-86BA-420A9365FA6E}" presName="conn2-1" presStyleLbl="parChTrans1D4" presStyleIdx="1" presStyleCnt="9"/>
      <dgm:spPr/>
      <dgm:t>
        <a:bodyPr/>
        <a:lstStyle/>
        <a:p>
          <a:endParaRPr lang="en-US"/>
        </a:p>
      </dgm:t>
    </dgm:pt>
    <dgm:pt modelId="{AF0F409B-89E6-492D-9382-A2E284F65315}" type="pres">
      <dgm:prSet presAssocID="{EEBB2E68-B2E5-46A9-86BA-420A9365FA6E}" presName="connTx" presStyleLbl="parChTrans1D4" presStyleIdx="1" presStyleCnt="9"/>
      <dgm:spPr/>
      <dgm:t>
        <a:bodyPr/>
        <a:lstStyle/>
        <a:p>
          <a:endParaRPr lang="en-US"/>
        </a:p>
      </dgm:t>
    </dgm:pt>
    <dgm:pt modelId="{9A8CE4A7-82C7-46F8-B32A-376F648CE8D7}" type="pres">
      <dgm:prSet presAssocID="{E43AAA68-B1A3-4AD7-A5C1-46129F28D697}" presName="root2" presStyleCnt="0"/>
      <dgm:spPr/>
    </dgm:pt>
    <dgm:pt modelId="{BB0A3970-588C-45C7-92D0-CC0F6D93ECFD}" type="pres">
      <dgm:prSet presAssocID="{E43AAA68-B1A3-4AD7-A5C1-46129F28D697}" presName="LevelTwoTextNode" presStyleLbl="node4" presStyleIdx="1" presStyleCnt="9" custLinFactX="22635" custLinFactNeighborX="100000" custLinFactNeighborY="139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12D398-F4A7-4D7B-89C4-9116DE2CC2E8}" type="pres">
      <dgm:prSet presAssocID="{E43AAA68-B1A3-4AD7-A5C1-46129F28D697}" presName="level3hierChild" presStyleCnt="0"/>
      <dgm:spPr/>
    </dgm:pt>
    <dgm:pt modelId="{6A87C3BC-0C05-4854-9998-DF9DEF656054}" type="pres">
      <dgm:prSet presAssocID="{B59F9C42-86AC-4599-820E-EC26F7CF8BF1}" presName="conn2-1" presStyleLbl="parChTrans1D3" presStyleIdx="1" presStyleCnt="5"/>
      <dgm:spPr/>
      <dgm:t>
        <a:bodyPr/>
        <a:lstStyle/>
        <a:p>
          <a:endParaRPr lang="en-US"/>
        </a:p>
      </dgm:t>
    </dgm:pt>
    <dgm:pt modelId="{6BB9597B-40B6-478E-B471-7F26668B3B9B}" type="pres">
      <dgm:prSet presAssocID="{B59F9C42-86AC-4599-820E-EC26F7CF8BF1}" presName="connTx" presStyleLbl="parChTrans1D3" presStyleIdx="1" presStyleCnt="5"/>
      <dgm:spPr/>
      <dgm:t>
        <a:bodyPr/>
        <a:lstStyle/>
        <a:p>
          <a:endParaRPr lang="en-US"/>
        </a:p>
      </dgm:t>
    </dgm:pt>
    <dgm:pt modelId="{3C703CA8-3322-433C-BF56-FABE7C63DC87}" type="pres">
      <dgm:prSet presAssocID="{714A940D-6CEE-43DA-AE6A-22A07BC598D7}" presName="root2" presStyleCnt="0"/>
      <dgm:spPr/>
    </dgm:pt>
    <dgm:pt modelId="{DCD1D1D4-84A5-4B67-A2E1-22CF353CFC01}" type="pres">
      <dgm:prSet presAssocID="{714A940D-6CEE-43DA-AE6A-22A07BC598D7}" presName="LevelTwoTextNode" presStyleLbl="node3" presStyleIdx="1" presStyleCnt="5" custLinFactNeighborX="41393" custLinFactNeighborY="565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E99D48-F320-4CF3-AC3F-8FC99D7E7146}" type="pres">
      <dgm:prSet presAssocID="{714A940D-6CEE-43DA-AE6A-22A07BC598D7}" presName="level3hierChild" presStyleCnt="0"/>
      <dgm:spPr/>
    </dgm:pt>
    <dgm:pt modelId="{9319CE53-EDBA-4190-B328-8C653463644C}" type="pres">
      <dgm:prSet presAssocID="{CC9CBE4D-784C-4CC8-AA95-43994921B071}" presName="conn2-1" presStyleLbl="parChTrans1D4" presStyleIdx="2" presStyleCnt="9"/>
      <dgm:spPr/>
      <dgm:t>
        <a:bodyPr/>
        <a:lstStyle/>
        <a:p>
          <a:endParaRPr lang="en-US"/>
        </a:p>
      </dgm:t>
    </dgm:pt>
    <dgm:pt modelId="{293CE54D-25F8-4FA5-A595-5D222CC0542A}" type="pres">
      <dgm:prSet presAssocID="{CC9CBE4D-784C-4CC8-AA95-43994921B071}" presName="connTx" presStyleLbl="parChTrans1D4" presStyleIdx="2" presStyleCnt="9"/>
      <dgm:spPr/>
      <dgm:t>
        <a:bodyPr/>
        <a:lstStyle/>
        <a:p>
          <a:endParaRPr lang="en-US"/>
        </a:p>
      </dgm:t>
    </dgm:pt>
    <dgm:pt modelId="{0439C3BE-4D19-428D-8D96-33FD208705AF}" type="pres">
      <dgm:prSet presAssocID="{AE465128-3654-464E-99FE-6BED2ED79E2F}" presName="root2" presStyleCnt="0"/>
      <dgm:spPr/>
    </dgm:pt>
    <dgm:pt modelId="{11FDF2E9-17C3-4A10-ADD2-F0D9CE641474}" type="pres">
      <dgm:prSet presAssocID="{AE465128-3654-464E-99FE-6BED2ED79E2F}" presName="LevelTwoTextNode" presStyleLbl="node4" presStyleIdx="2" presStyleCnt="9" custLinFactX="22635" custLinFactNeighborX="100000" custLinFactNeighborY="95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1ACB0-C7D1-4B2F-A1FD-5623E9BBBB89}" type="pres">
      <dgm:prSet presAssocID="{AE465128-3654-464E-99FE-6BED2ED79E2F}" presName="level3hierChild" presStyleCnt="0"/>
      <dgm:spPr/>
    </dgm:pt>
    <dgm:pt modelId="{B33FA65D-7B07-4332-BE36-DCA7BBE17C9F}" type="pres">
      <dgm:prSet presAssocID="{43F827A0-C0CC-4165-8F67-A54C5BCDBFDD}" presName="conn2-1" presStyleLbl="parChTrans1D4" presStyleIdx="3" presStyleCnt="9"/>
      <dgm:spPr/>
      <dgm:t>
        <a:bodyPr/>
        <a:lstStyle/>
        <a:p>
          <a:endParaRPr lang="en-US"/>
        </a:p>
      </dgm:t>
    </dgm:pt>
    <dgm:pt modelId="{91A86873-3FE4-47B8-BF27-0A6C17C4C886}" type="pres">
      <dgm:prSet presAssocID="{43F827A0-C0CC-4165-8F67-A54C5BCDBFDD}" presName="connTx" presStyleLbl="parChTrans1D4" presStyleIdx="3" presStyleCnt="9"/>
      <dgm:spPr/>
      <dgm:t>
        <a:bodyPr/>
        <a:lstStyle/>
        <a:p>
          <a:endParaRPr lang="en-US"/>
        </a:p>
      </dgm:t>
    </dgm:pt>
    <dgm:pt modelId="{862D4D1F-677B-4860-9EC0-D6788658CDD4}" type="pres">
      <dgm:prSet presAssocID="{1CDDB9A9-B2CA-40BE-ADEF-182AC8CC7503}" presName="root2" presStyleCnt="0"/>
      <dgm:spPr/>
    </dgm:pt>
    <dgm:pt modelId="{41E975C0-0848-4AF0-B43A-71CB9DA19AC8}" type="pres">
      <dgm:prSet presAssocID="{1CDDB9A9-B2CA-40BE-ADEF-182AC8CC7503}" presName="LevelTwoTextNode" presStyleLbl="node4" presStyleIdx="3" presStyleCnt="9" custLinFactX="22635" custLinFactNeighborX="100000" custLinFactNeighborY="52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C1BE3-C142-450F-814D-40F9637DFBD7}" type="pres">
      <dgm:prSet presAssocID="{1CDDB9A9-B2CA-40BE-ADEF-182AC8CC7503}" presName="level3hierChild" presStyleCnt="0"/>
      <dgm:spPr/>
    </dgm:pt>
    <dgm:pt modelId="{8B0617F7-F2E9-42D5-A796-EBB11801C73F}" type="pres">
      <dgm:prSet presAssocID="{70FE92BB-0C11-4707-ADE6-89BD3050D94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40C17EE-877C-43BB-8D91-B531665CD7EA}" type="pres">
      <dgm:prSet presAssocID="{70FE92BB-0C11-4707-ADE6-89BD3050D94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0246975-63D8-4F56-85FE-B607FE83B3F2}" type="pres">
      <dgm:prSet presAssocID="{00B5F957-7B9C-48B1-A61E-E65538670601}" presName="root2" presStyleCnt="0"/>
      <dgm:spPr/>
    </dgm:pt>
    <dgm:pt modelId="{B32963EF-1C33-496E-9980-BA110EAA5FA6}" type="pres">
      <dgm:prSet presAssocID="{00B5F957-7B9C-48B1-A61E-E65538670601}" presName="LevelTwoTextNode" presStyleLbl="node2" presStyleIdx="1" presStyleCnt="3" custLinFactNeighborX="-39850" custLinFactNeighborY="-52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4AFE77-58AE-4ECE-A95D-0F09084360F1}" type="pres">
      <dgm:prSet presAssocID="{00B5F957-7B9C-48B1-A61E-E65538670601}" presName="level3hierChild" presStyleCnt="0"/>
      <dgm:spPr/>
    </dgm:pt>
    <dgm:pt modelId="{7178923A-737F-4AC6-A778-781E136583B2}" type="pres">
      <dgm:prSet presAssocID="{F228D979-D176-421B-A0E0-E3DE195F1118}" presName="conn2-1" presStyleLbl="parChTrans1D3" presStyleIdx="2" presStyleCnt="5"/>
      <dgm:spPr/>
      <dgm:t>
        <a:bodyPr/>
        <a:lstStyle/>
        <a:p>
          <a:endParaRPr lang="en-US"/>
        </a:p>
      </dgm:t>
    </dgm:pt>
    <dgm:pt modelId="{2F57F801-CDC8-42FB-B042-1E489179267F}" type="pres">
      <dgm:prSet presAssocID="{F228D979-D176-421B-A0E0-E3DE195F1118}" presName="connTx" presStyleLbl="parChTrans1D3" presStyleIdx="2" presStyleCnt="5"/>
      <dgm:spPr/>
      <dgm:t>
        <a:bodyPr/>
        <a:lstStyle/>
        <a:p>
          <a:endParaRPr lang="en-US"/>
        </a:p>
      </dgm:t>
    </dgm:pt>
    <dgm:pt modelId="{349687FA-D6BD-4C6B-9618-334970393F15}" type="pres">
      <dgm:prSet presAssocID="{03965B42-C9BA-440E-B1C2-41B7DF8BF4FE}" presName="root2" presStyleCnt="0"/>
      <dgm:spPr/>
    </dgm:pt>
    <dgm:pt modelId="{C97EBE76-F207-4279-A749-DECD21AE2382}" type="pres">
      <dgm:prSet presAssocID="{03965B42-C9BA-440E-B1C2-41B7DF8BF4FE}" presName="LevelTwoTextNode" presStyleLbl="node3" presStyleIdx="2" presStyleCnt="5" custLinFactY="-15932" custLinFactNeighborX="41393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D7528-F759-4ED8-B5FE-4567961C686B}" type="pres">
      <dgm:prSet presAssocID="{03965B42-C9BA-440E-B1C2-41B7DF8BF4FE}" presName="level3hierChild" presStyleCnt="0"/>
      <dgm:spPr/>
    </dgm:pt>
    <dgm:pt modelId="{5BD67961-166F-43CF-8BA8-2D3CA24D64EB}" type="pres">
      <dgm:prSet presAssocID="{410DF766-AAC9-4489-8E4E-B7C1AFA91616}" presName="conn2-1" presStyleLbl="parChTrans1D3" presStyleIdx="3" presStyleCnt="5"/>
      <dgm:spPr/>
      <dgm:t>
        <a:bodyPr/>
        <a:lstStyle/>
        <a:p>
          <a:endParaRPr lang="en-US"/>
        </a:p>
      </dgm:t>
    </dgm:pt>
    <dgm:pt modelId="{F84E027F-A610-425D-AEC2-20B169F29BEA}" type="pres">
      <dgm:prSet presAssocID="{410DF766-AAC9-4489-8E4E-B7C1AFA91616}" presName="connTx" presStyleLbl="parChTrans1D3" presStyleIdx="3" presStyleCnt="5"/>
      <dgm:spPr/>
      <dgm:t>
        <a:bodyPr/>
        <a:lstStyle/>
        <a:p>
          <a:endParaRPr lang="en-US"/>
        </a:p>
      </dgm:t>
    </dgm:pt>
    <dgm:pt modelId="{20444B78-1C14-4B4A-949E-08BFBB5326E7}" type="pres">
      <dgm:prSet presAssocID="{5A90852C-D934-4863-BD40-C906FE719A9B}" presName="root2" presStyleCnt="0"/>
      <dgm:spPr/>
    </dgm:pt>
    <dgm:pt modelId="{67E9B51A-CDDF-4605-A730-04629EBF1AD1}" type="pres">
      <dgm:prSet presAssocID="{5A90852C-D934-4863-BD40-C906FE719A9B}" presName="LevelTwoTextNode" presStyleLbl="node3" presStyleIdx="3" presStyleCnt="5" custLinFactNeighborX="41393" custLinFactNeighborY="-3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98D6BD-1C72-4839-86A6-382F219E5430}" type="pres">
      <dgm:prSet presAssocID="{5A90852C-D934-4863-BD40-C906FE719A9B}" presName="level3hierChild" presStyleCnt="0"/>
      <dgm:spPr/>
    </dgm:pt>
    <dgm:pt modelId="{DFE76B71-5031-44E0-B479-024F248A3CD3}" type="pres">
      <dgm:prSet presAssocID="{C86B9B21-5621-4F01-AC3A-EDDBA1033FAB}" presName="conn2-1" presStyleLbl="parChTrans1D4" presStyleIdx="4" presStyleCnt="9"/>
      <dgm:spPr/>
      <dgm:t>
        <a:bodyPr/>
        <a:lstStyle/>
        <a:p>
          <a:endParaRPr lang="en-US"/>
        </a:p>
      </dgm:t>
    </dgm:pt>
    <dgm:pt modelId="{D0512C83-94E3-4811-A291-96D187802E50}" type="pres">
      <dgm:prSet presAssocID="{C86B9B21-5621-4F01-AC3A-EDDBA1033FAB}" presName="connTx" presStyleLbl="parChTrans1D4" presStyleIdx="4" presStyleCnt="9"/>
      <dgm:spPr/>
      <dgm:t>
        <a:bodyPr/>
        <a:lstStyle/>
        <a:p>
          <a:endParaRPr lang="en-US"/>
        </a:p>
      </dgm:t>
    </dgm:pt>
    <dgm:pt modelId="{D9F610FE-DA1E-420B-B29D-BCE54F5B0ED8}" type="pres">
      <dgm:prSet presAssocID="{A8CC286C-3F25-4090-8587-B8B4C7322FFA}" presName="root2" presStyleCnt="0"/>
      <dgm:spPr/>
    </dgm:pt>
    <dgm:pt modelId="{08A95D02-5A8F-48B5-8577-E2E5B9619CE1}" type="pres">
      <dgm:prSet presAssocID="{A8CC286C-3F25-4090-8587-B8B4C7322FFA}" presName="LevelTwoTextNode" presStyleLbl="node4" presStyleIdx="4" presStyleCnt="9" custLinFactX="22635" custLinFactNeighborX="100000" custLinFactNeighborY="8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5C7186-8C68-4C7F-A70D-F91176D7F97D}" type="pres">
      <dgm:prSet presAssocID="{A8CC286C-3F25-4090-8587-B8B4C7322FFA}" presName="level3hierChild" presStyleCnt="0"/>
      <dgm:spPr/>
    </dgm:pt>
    <dgm:pt modelId="{8F20C795-BFB3-4377-9AF6-0F137CD7CE41}" type="pres">
      <dgm:prSet presAssocID="{287C9B8D-CD9F-47DD-ABBF-5A366CF1F8D2}" presName="conn2-1" presStyleLbl="parChTrans1D4" presStyleIdx="5" presStyleCnt="9"/>
      <dgm:spPr/>
      <dgm:t>
        <a:bodyPr/>
        <a:lstStyle/>
        <a:p>
          <a:endParaRPr lang="en-US"/>
        </a:p>
      </dgm:t>
    </dgm:pt>
    <dgm:pt modelId="{8E714750-B197-4B55-94A2-7428665AE2DF}" type="pres">
      <dgm:prSet presAssocID="{287C9B8D-CD9F-47DD-ABBF-5A366CF1F8D2}" presName="connTx" presStyleLbl="parChTrans1D4" presStyleIdx="5" presStyleCnt="9"/>
      <dgm:spPr/>
      <dgm:t>
        <a:bodyPr/>
        <a:lstStyle/>
        <a:p>
          <a:endParaRPr lang="en-US"/>
        </a:p>
      </dgm:t>
    </dgm:pt>
    <dgm:pt modelId="{B17DAFF6-9AB6-4309-BC79-D5B7CE94C3A8}" type="pres">
      <dgm:prSet presAssocID="{BD94DE1E-70C9-4F9B-BD24-5DAE3CC84D6C}" presName="root2" presStyleCnt="0"/>
      <dgm:spPr/>
    </dgm:pt>
    <dgm:pt modelId="{40DBC34F-763A-4549-8DE9-7CB64D578226}" type="pres">
      <dgm:prSet presAssocID="{BD94DE1E-70C9-4F9B-BD24-5DAE3CC84D6C}" presName="LevelTwoTextNode" presStyleLbl="node4" presStyleIdx="5" presStyleCnt="9" custLinFactX="22635" custLinFactNeighborX="100000" custLinFactNeighborY="-35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186AA-EC0D-4D84-A108-93990CC74CC8}" type="pres">
      <dgm:prSet presAssocID="{BD94DE1E-70C9-4F9B-BD24-5DAE3CC84D6C}" presName="level3hierChild" presStyleCnt="0"/>
      <dgm:spPr/>
    </dgm:pt>
    <dgm:pt modelId="{4D066790-832C-4FCF-A88D-F42C84402AAE}" type="pres">
      <dgm:prSet presAssocID="{6DD16A29-AD65-489C-B500-8E44CD32F0F4}" presName="conn2-1" presStyleLbl="parChTrans1D4" presStyleIdx="6" presStyleCnt="9"/>
      <dgm:spPr/>
      <dgm:t>
        <a:bodyPr/>
        <a:lstStyle/>
        <a:p>
          <a:endParaRPr lang="en-US"/>
        </a:p>
      </dgm:t>
    </dgm:pt>
    <dgm:pt modelId="{2755F4C6-0EDC-4E67-A8EC-4745B5005C50}" type="pres">
      <dgm:prSet presAssocID="{6DD16A29-AD65-489C-B500-8E44CD32F0F4}" presName="connTx" presStyleLbl="parChTrans1D4" presStyleIdx="6" presStyleCnt="9"/>
      <dgm:spPr/>
      <dgm:t>
        <a:bodyPr/>
        <a:lstStyle/>
        <a:p>
          <a:endParaRPr lang="en-US"/>
        </a:p>
      </dgm:t>
    </dgm:pt>
    <dgm:pt modelId="{83FD0A02-C6E9-4879-A72D-C55FE03630A4}" type="pres">
      <dgm:prSet presAssocID="{F80FEC39-E77F-44E7-ACF9-946B3105ECAF}" presName="root2" presStyleCnt="0"/>
      <dgm:spPr/>
    </dgm:pt>
    <dgm:pt modelId="{C67C304F-5582-43B0-8703-4FDF4209A8D1}" type="pres">
      <dgm:prSet presAssocID="{F80FEC39-E77F-44E7-ACF9-946B3105ECAF}" presName="LevelTwoTextNode" presStyleLbl="node4" presStyleIdx="6" presStyleCnt="9" custLinFactX="22635" custLinFactNeighborX="100000" custLinFactNeighborY="-79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FEE7F5-CC46-4E3A-ABA1-651D776E4668}" type="pres">
      <dgm:prSet presAssocID="{F80FEC39-E77F-44E7-ACF9-946B3105ECAF}" presName="level3hierChild" presStyleCnt="0"/>
      <dgm:spPr/>
    </dgm:pt>
    <dgm:pt modelId="{03F5F5BF-39BC-4510-A15D-5B813B9D165A}" type="pres">
      <dgm:prSet presAssocID="{CF391607-712D-48C8-B15E-ECA8B537A550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AFCC16C-C7E1-4493-9DAF-1500DE0D652C}" type="pres">
      <dgm:prSet presAssocID="{CF391607-712D-48C8-B15E-ECA8B537A550}" presName="connTx" presStyleLbl="parChTrans1D2" presStyleIdx="2" presStyleCnt="3"/>
      <dgm:spPr/>
      <dgm:t>
        <a:bodyPr/>
        <a:lstStyle/>
        <a:p>
          <a:endParaRPr lang="en-US"/>
        </a:p>
      </dgm:t>
    </dgm:pt>
    <dgm:pt modelId="{724CF04D-9FE0-48C5-9B4C-ED3343C36486}" type="pres">
      <dgm:prSet presAssocID="{B7C0F79A-0F48-4137-9BD8-B098AB607811}" presName="root2" presStyleCnt="0"/>
      <dgm:spPr/>
    </dgm:pt>
    <dgm:pt modelId="{B045F447-647B-43F5-A1E3-D6717D595D70}" type="pres">
      <dgm:prSet presAssocID="{B7C0F79A-0F48-4137-9BD8-B098AB607811}" presName="LevelTwoTextNode" presStyleLbl="node2" presStyleIdx="2" presStyleCnt="3" custLinFactNeighborX="-39850" custLinFactNeighborY="3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771BD9-D82C-4535-9A13-A9E00D5648C3}" type="pres">
      <dgm:prSet presAssocID="{B7C0F79A-0F48-4137-9BD8-B098AB607811}" presName="level3hierChild" presStyleCnt="0"/>
      <dgm:spPr/>
    </dgm:pt>
    <dgm:pt modelId="{534DDD81-2DFC-4C05-B658-9A303D144049}" type="pres">
      <dgm:prSet presAssocID="{CB8226E9-C6A7-4C44-B494-DDADA3D751E5}" presName="conn2-1" presStyleLbl="parChTrans1D3" presStyleIdx="4" presStyleCnt="5"/>
      <dgm:spPr/>
      <dgm:t>
        <a:bodyPr/>
        <a:lstStyle/>
        <a:p>
          <a:endParaRPr lang="en-US"/>
        </a:p>
      </dgm:t>
    </dgm:pt>
    <dgm:pt modelId="{1212B2F4-3F76-44A2-B3EF-B68A620F1BEF}" type="pres">
      <dgm:prSet presAssocID="{CB8226E9-C6A7-4C44-B494-DDADA3D751E5}" presName="connTx" presStyleLbl="parChTrans1D3" presStyleIdx="4" presStyleCnt="5"/>
      <dgm:spPr/>
      <dgm:t>
        <a:bodyPr/>
        <a:lstStyle/>
        <a:p>
          <a:endParaRPr lang="en-US"/>
        </a:p>
      </dgm:t>
    </dgm:pt>
    <dgm:pt modelId="{56888620-26C1-41F6-8B07-FCFFA5E7855B}" type="pres">
      <dgm:prSet presAssocID="{D11861E4-CBAF-449B-84FC-46A69A41EA39}" presName="root2" presStyleCnt="0"/>
      <dgm:spPr/>
    </dgm:pt>
    <dgm:pt modelId="{8369DF19-65CA-4D03-B9C3-641ABF6F5A17}" type="pres">
      <dgm:prSet presAssocID="{D11861E4-CBAF-449B-84FC-46A69A41EA39}" presName="LevelTwoTextNode" presStyleLbl="node3" presStyleIdx="4" presStyleCnt="5" custLinFactNeighborX="41393" custLinFactNeighborY="3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D2250-335C-40B1-A37F-E27E745ED94C}" type="pres">
      <dgm:prSet presAssocID="{D11861E4-CBAF-449B-84FC-46A69A41EA39}" presName="level3hierChild" presStyleCnt="0"/>
      <dgm:spPr/>
    </dgm:pt>
    <dgm:pt modelId="{670AE49B-7231-4CB4-ADD9-79CEC1D735DC}" type="pres">
      <dgm:prSet presAssocID="{1623C836-B04A-44C4-9078-6D3FF0DC50F3}" presName="conn2-1" presStyleLbl="parChTrans1D4" presStyleIdx="7" presStyleCnt="9"/>
      <dgm:spPr/>
      <dgm:t>
        <a:bodyPr/>
        <a:lstStyle/>
        <a:p>
          <a:endParaRPr lang="en-US"/>
        </a:p>
      </dgm:t>
    </dgm:pt>
    <dgm:pt modelId="{277162D5-4811-41C1-84CA-585EC76D81B9}" type="pres">
      <dgm:prSet presAssocID="{1623C836-B04A-44C4-9078-6D3FF0DC50F3}" presName="connTx" presStyleLbl="parChTrans1D4" presStyleIdx="7" presStyleCnt="9"/>
      <dgm:spPr/>
      <dgm:t>
        <a:bodyPr/>
        <a:lstStyle/>
        <a:p>
          <a:endParaRPr lang="en-US"/>
        </a:p>
      </dgm:t>
    </dgm:pt>
    <dgm:pt modelId="{58A2A792-D065-4536-9E6F-109ABED8C482}" type="pres">
      <dgm:prSet presAssocID="{4FE71705-9CAD-4D8E-8104-CFDCFA42BE91}" presName="root2" presStyleCnt="0"/>
      <dgm:spPr/>
    </dgm:pt>
    <dgm:pt modelId="{8C3A8281-BEBC-4D0F-9A97-D79C3ED5025E}" type="pres">
      <dgm:prSet presAssocID="{4FE71705-9CAD-4D8E-8104-CFDCFA42BE91}" presName="LevelTwoTextNode" presStyleLbl="node4" presStyleIdx="7" presStyleCnt="9" custLinFactX="22635" custLinFactNeighborX="100000" custLinFactNeighborY="983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716A34-C78F-46AD-B06F-CAF5A72AD3F3}" type="pres">
      <dgm:prSet presAssocID="{4FE71705-9CAD-4D8E-8104-CFDCFA42BE91}" presName="level3hierChild" presStyleCnt="0"/>
      <dgm:spPr/>
    </dgm:pt>
    <dgm:pt modelId="{6E80509C-A74C-4F4D-BE4B-1CE9E695AA14}" type="pres">
      <dgm:prSet presAssocID="{EC531523-ECE3-470F-867B-9DDB71123454}" presName="conn2-1" presStyleLbl="parChTrans1D4" presStyleIdx="8" presStyleCnt="9"/>
      <dgm:spPr/>
      <dgm:t>
        <a:bodyPr/>
        <a:lstStyle/>
        <a:p>
          <a:endParaRPr lang="en-US"/>
        </a:p>
      </dgm:t>
    </dgm:pt>
    <dgm:pt modelId="{7A65EEE7-5E31-4EB0-A323-38AA9802391A}" type="pres">
      <dgm:prSet presAssocID="{EC531523-ECE3-470F-867B-9DDB71123454}" presName="connTx" presStyleLbl="parChTrans1D4" presStyleIdx="8" presStyleCnt="9"/>
      <dgm:spPr/>
      <dgm:t>
        <a:bodyPr/>
        <a:lstStyle/>
        <a:p>
          <a:endParaRPr lang="en-US"/>
        </a:p>
      </dgm:t>
    </dgm:pt>
    <dgm:pt modelId="{D55FE8B5-CC8A-42C8-8934-12FB73C6A2BA}" type="pres">
      <dgm:prSet presAssocID="{89BDDEC1-32BC-41F8-9772-6FF8F70AA60D}" presName="root2" presStyleCnt="0"/>
      <dgm:spPr/>
    </dgm:pt>
    <dgm:pt modelId="{DF3C9F9A-6349-4220-9E53-E8FECE7878A9}" type="pres">
      <dgm:prSet presAssocID="{89BDDEC1-32BC-41F8-9772-6FF8F70AA60D}" presName="LevelTwoTextNode" presStyleLbl="node4" presStyleIdx="8" presStyleCnt="9" custLinFactX="22635" custLinFactY="-27301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14A863-B594-4163-8578-68AB2C8E4766}" type="pres">
      <dgm:prSet presAssocID="{89BDDEC1-32BC-41F8-9772-6FF8F70AA60D}" presName="level3hierChild" presStyleCnt="0"/>
      <dgm:spPr/>
    </dgm:pt>
  </dgm:ptLst>
  <dgm:cxnLst>
    <dgm:cxn modelId="{F5CBBD50-7C4E-44AC-8BBE-5046F185C58F}" type="presOf" srcId="{EEBB2E68-B2E5-46A9-86BA-420A9365FA6E}" destId="{AF0F409B-89E6-492D-9382-A2E284F65315}" srcOrd="1" destOrd="0" presId="urn:microsoft.com/office/officeart/2005/8/layout/hierarchy2"/>
    <dgm:cxn modelId="{825293E6-15F9-418E-AAF5-74C693E6B2D6}" type="presOf" srcId="{CC9CBE4D-784C-4CC8-AA95-43994921B071}" destId="{293CE54D-25F8-4FA5-A595-5D222CC0542A}" srcOrd="1" destOrd="0" presId="urn:microsoft.com/office/officeart/2005/8/layout/hierarchy2"/>
    <dgm:cxn modelId="{7DAB6266-2872-44AB-9376-EBC86AFCA8AD}" type="presOf" srcId="{6DD16A29-AD65-489C-B500-8E44CD32F0F4}" destId="{2755F4C6-0EDC-4E67-A8EC-4745B5005C50}" srcOrd="1" destOrd="0" presId="urn:microsoft.com/office/officeart/2005/8/layout/hierarchy2"/>
    <dgm:cxn modelId="{16CADCA3-C847-40CB-A5E2-815FF9FA2855}" srcId="{D11861E4-CBAF-449B-84FC-46A69A41EA39}" destId="{4FE71705-9CAD-4D8E-8104-CFDCFA42BE91}" srcOrd="0" destOrd="0" parTransId="{1623C836-B04A-44C4-9078-6D3FF0DC50F3}" sibTransId="{ABAEE5F3-2455-4F7B-91C7-D2D635731103}"/>
    <dgm:cxn modelId="{D79002B3-9D64-44F2-96AD-1AC513DBD03C}" srcId="{05956F6E-3A32-4F64-A2F1-7307C6C279C5}" destId="{C8E147D9-B407-48D5-9367-DB6D7D9257C0}" srcOrd="0" destOrd="0" parTransId="{41AF09DC-F9C9-4A87-9452-AAE0FF1FBB8A}" sibTransId="{CE3D086C-9A4F-4902-86F7-ABBD3C1FDE91}"/>
    <dgm:cxn modelId="{F883FDF9-1DE5-41F4-A720-A244841DE48B}" type="presOf" srcId="{70FE92BB-0C11-4707-ADE6-89BD3050D94C}" destId="{C40C17EE-877C-43BB-8D91-B531665CD7EA}" srcOrd="1" destOrd="0" presId="urn:microsoft.com/office/officeart/2005/8/layout/hierarchy2"/>
    <dgm:cxn modelId="{2A088BEB-A59C-4940-BA2A-2429F67C36F9}" type="presOf" srcId="{D11861E4-CBAF-449B-84FC-46A69A41EA39}" destId="{8369DF19-65CA-4D03-B9C3-641ABF6F5A17}" srcOrd="0" destOrd="0" presId="urn:microsoft.com/office/officeart/2005/8/layout/hierarchy2"/>
    <dgm:cxn modelId="{74357FB1-CAB6-43EB-ADF0-C6FFAECC372B}" srcId="{5A90852C-D934-4863-BD40-C906FE719A9B}" destId="{F80FEC39-E77F-44E7-ACF9-946B3105ECAF}" srcOrd="2" destOrd="0" parTransId="{6DD16A29-AD65-489C-B500-8E44CD32F0F4}" sibTransId="{5EE16BEB-FC99-49E7-B52B-E16582AC4FF3}"/>
    <dgm:cxn modelId="{31C6D36F-44F1-48CC-BA72-0B8074B5884C}" type="presOf" srcId="{41AF09DC-F9C9-4A87-9452-AAE0FF1FBB8A}" destId="{C68ABA6D-B888-4E5C-91FA-569BA61EDCE8}" srcOrd="0" destOrd="0" presId="urn:microsoft.com/office/officeart/2005/8/layout/hierarchy2"/>
    <dgm:cxn modelId="{67591912-1B10-4018-AD8D-FD3A3A663640}" type="presOf" srcId="{1623C836-B04A-44C4-9078-6D3FF0DC50F3}" destId="{277162D5-4811-41C1-84CA-585EC76D81B9}" srcOrd="1" destOrd="0" presId="urn:microsoft.com/office/officeart/2005/8/layout/hierarchy2"/>
    <dgm:cxn modelId="{F8BCA92F-DDD2-427B-B8F8-96C33044BBD6}" type="presOf" srcId="{2F10E328-412B-4F17-912D-70576B4A9414}" destId="{5F1B0695-2379-4FE1-AD65-1956B2AB4AEB}" srcOrd="0" destOrd="0" presId="urn:microsoft.com/office/officeart/2005/8/layout/hierarchy2"/>
    <dgm:cxn modelId="{63BF646F-8296-474B-B136-48D499FA8EDF}" type="presOf" srcId="{EC531523-ECE3-470F-867B-9DDB71123454}" destId="{7A65EEE7-5E31-4EB0-A323-38AA9802391A}" srcOrd="1" destOrd="0" presId="urn:microsoft.com/office/officeart/2005/8/layout/hierarchy2"/>
    <dgm:cxn modelId="{CCF4076D-D6E0-4ED1-83C7-9E853F8C4852}" srcId="{C8E147D9-B407-48D5-9367-DB6D7D9257C0}" destId="{7D9AE180-4517-4090-BB56-C10D61F832EA}" srcOrd="0" destOrd="0" parTransId="{8981710A-0BB1-4DC5-ACF1-4990CFCB842C}" sibTransId="{B3F7EA27-4E34-40A3-B4EE-09B2F8332BDD}"/>
    <dgm:cxn modelId="{DC22B3F9-EA83-43EE-9CE9-499018DB6318}" type="presOf" srcId="{685DE584-9AEC-4E18-8319-80D439536CB6}" destId="{6199493D-685A-4FDA-B8A9-C0984A7ABE11}" srcOrd="0" destOrd="0" presId="urn:microsoft.com/office/officeart/2005/8/layout/hierarchy2"/>
    <dgm:cxn modelId="{18CB582B-0746-4A82-85DF-10B5C402F16C}" srcId="{00B5F957-7B9C-48B1-A61E-E65538670601}" destId="{03965B42-C9BA-440E-B1C2-41B7DF8BF4FE}" srcOrd="0" destOrd="0" parTransId="{F228D979-D176-421B-A0E0-E3DE195F1118}" sibTransId="{114190C6-5653-467D-A20B-255A1BC48D5D}"/>
    <dgm:cxn modelId="{28E82BB3-9698-4730-A4F9-C1ABD2D67210}" type="presOf" srcId="{03965B42-C9BA-440E-B1C2-41B7DF8BF4FE}" destId="{C97EBE76-F207-4279-A749-DECD21AE2382}" srcOrd="0" destOrd="0" presId="urn:microsoft.com/office/officeart/2005/8/layout/hierarchy2"/>
    <dgm:cxn modelId="{069EECB4-63E9-458D-B866-B3382659FAB3}" srcId="{5258D3E9-493B-4D2C-80FE-F969D488ACCE}" destId="{B7C0F79A-0F48-4137-9BD8-B098AB607811}" srcOrd="2" destOrd="0" parTransId="{CF391607-712D-48C8-B15E-ECA8B537A550}" sibTransId="{22868B99-86DC-40CB-AFD9-1B0A0415CB18}"/>
    <dgm:cxn modelId="{CCE1428A-534E-4CEE-8084-2B2BC81FBA29}" type="presOf" srcId="{B59F9C42-86AC-4599-820E-EC26F7CF8BF1}" destId="{6A87C3BC-0C05-4854-9998-DF9DEF656054}" srcOrd="0" destOrd="0" presId="urn:microsoft.com/office/officeart/2005/8/layout/hierarchy2"/>
    <dgm:cxn modelId="{A5E27F92-A74A-40D7-885A-4FE58988C9B6}" type="presOf" srcId="{CB8226E9-C6A7-4C44-B494-DDADA3D751E5}" destId="{1212B2F4-3F76-44A2-B3EF-B68A620F1BEF}" srcOrd="1" destOrd="0" presId="urn:microsoft.com/office/officeart/2005/8/layout/hierarchy2"/>
    <dgm:cxn modelId="{A1412AF0-117D-44AE-A29F-7CC95F395DE2}" srcId="{5258D3E9-493B-4D2C-80FE-F969D488ACCE}" destId="{00B5F957-7B9C-48B1-A61E-E65538670601}" srcOrd="1" destOrd="0" parTransId="{70FE92BB-0C11-4707-ADE6-89BD3050D94C}" sibTransId="{324876DE-F035-4634-9BA6-BACD07A8A6A8}"/>
    <dgm:cxn modelId="{40AEC135-C592-436E-BFFF-634A19642ED0}" type="presOf" srcId="{4FE71705-9CAD-4D8E-8104-CFDCFA42BE91}" destId="{8C3A8281-BEBC-4D0F-9A97-D79C3ED5025E}" srcOrd="0" destOrd="0" presId="urn:microsoft.com/office/officeart/2005/8/layout/hierarchy2"/>
    <dgm:cxn modelId="{F1EB562F-BA53-48E0-BF42-C52AC0FC0595}" srcId="{05956F6E-3A32-4F64-A2F1-7307C6C279C5}" destId="{714A940D-6CEE-43DA-AE6A-22A07BC598D7}" srcOrd="1" destOrd="0" parTransId="{B59F9C42-86AC-4599-820E-EC26F7CF8BF1}" sibTransId="{94A6D2D8-BCF5-4EDA-A0D1-4D3AF3249814}"/>
    <dgm:cxn modelId="{67E30A7F-846F-4E48-9D4E-50BBFA794C0B}" type="presOf" srcId="{AE465128-3654-464E-99FE-6BED2ED79E2F}" destId="{11FDF2E9-17C3-4A10-ADD2-F0D9CE641474}" srcOrd="0" destOrd="0" presId="urn:microsoft.com/office/officeart/2005/8/layout/hierarchy2"/>
    <dgm:cxn modelId="{CBF55B66-94E6-4D8E-AC47-B1359DEDCBE8}" type="presOf" srcId="{2F10E328-412B-4F17-912D-70576B4A9414}" destId="{E081FB46-FB5D-4F84-A859-E750774E1ABB}" srcOrd="1" destOrd="0" presId="urn:microsoft.com/office/officeart/2005/8/layout/hierarchy2"/>
    <dgm:cxn modelId="{B6E85963-50AA-41B1-8F27-D78F81B88905}" type="presOf" srcId="{6DD16A29-AD65-489C-B500-8E44CD32F0F4}" destId="{4D066790-832C-4FCF-A88D-F42C84402AAE}" srcOrd="0" destOrd="0" presId="urn:microsoft.com/office/officeart/2005/8/layout/hierarchy2"/>
    <dgm:cxn modelId="{EF566E8C-F1F6-4F0A-8DF3-67F1787ADBD8}" srcId="{00B5F957-7B9C-48B1-A61E-E65538670601}" destId="{5A90852C-D934-4863-BD40-C906FE719A9B}" srcOrd="1" destOrd="0" parTransId="{410DF766-AAC9-4489-8E4E-B7C1AFA91616}" sibTransId="{7DC32E8D-39C0-437F-AAF3-866DD0ABE0F0}"/>
    <dgm:cxn modelId="{89AAF268-1C75-4011-A7A3-26CB2DDACEA1}" srcId="{5258D3E9-493B-4D2C-80FE-F969D488ACCE}" destId="{05956F6E-3A32-4F64-A2F1-7307C6C279C5}" srcOrd="0" destOrd="0" parTransId="{2F10E328-412B-4F17-912D-70576B4A9414}" sibTransId="{379FB249-F7C5-4E7D-9E7B-4B921531B8E1}"/>
    <dgm:cxn modelId="{17EC38F2-949B-496E-8772-93B1A94749EB}" type="presOf" srcId="{05956F6E-3A32-4F64-A2F1-7307C6C279C5}" destId="{67DD5EBE-076C-4D54-A92A-93DBC443F384}" srcOrd="0" destOrd="0" presId="urn:microsoft.com/office/officeart/2005/8/layout/hierarchy2"/>
    <dgm:cxn modelId="{F7759FB7-3731-43C9-A9EF-A5AF8DD24605}" type="presOf" srcId="{5A90852C-D934-4863-BD40-C906FE719A9B}" destId="{67E9B51A-CDDF-4605-A730-04629EBF1AD1}" srcOrd="0" destOrd="0" presId="urn:microsoft.com/office/officeart/2005/8/layout/hierarchy2"/>
    <dgm:cxn modelId="{DE1EDAB6-2ADB-4268-B50B-E49FE2399A55}" type="presOf" srcId="{287C9B8D-CD9F-47DD-ABBF-5A366CF1F8D2}" destId="{8F20C795-BFB3-4377-9AF6-0F137CD7CE41}" srcOrd="0" destOrd="0" presId="urn:microsoft.com/office/officeart/2005/8/layout/hierarchy2"/>
    <dgm:cxn modelId="{C8F57C22-3089-4040-82E2-C44F58D0CBB1}" type="presOf" srcId="{C86B9B21-5621-4F01-AC3A-EDDBA1033FAB}" destId="{D0512C83-94E3-4811-A291-96D187802E50}" srcOrd="1" destOrd="0" presId="urn:microsoft.com/office/officeart/2005/8/layout/hierarchy2"/>
    <dgm:cxn modelId="{34DB4AF7-736B-47C5-9CE2-AB7D7EC9A1C9}" type="presOf" srcId="{EEBB2E68-B2E5-46A9-86BA-420A9365FA6E}" destId="{33C006ED-27C4-44DE-8ED5-736834389EE3}" srcOrd="0" destOrd="0" presId="urn:microsoft.com/office/officeart/2005/8/layout/hierarchy2"/>
    <dgm:cxn modelId="{6B340E20-CA10-4BCC-9893-E5174E4B0C72}" type="presOf" srcId="{8981710A-0BB1-4DC5-ACF1-4990CFCB842C}" destId="{CBFBFD3F-20FD-4EB9-B45A-EE68B7B0FA2A}" srcOrd="0" destOrd="0" presId="urn:microsoft.com/office/officeart/2005/8/layout/hierarchy2"/>
    <dgm:cxn modelId="{A86BD693-8E51-4D3E-A8A8-6B77A73D3AB9}" type="presOf" srcId="{F80FEC39-E77F-44E7-ACF9-946B3105ECAF}" destId="{C67C304F-5582-43B0-8703-4FDF4209A8D1}" srcOrd="0" destOrd="0" presId="urn:microsoft.com/office/officeart/2005/8/layout/hierarchy2"/>
    <dgm:cxn modelId="{B81B6E43-E7FD-4C3D-B33B-5800ABE01EBD}" type="presOf" srcId="{A8CC286C-3F25-4090-8587-B8B4C7322FFA}" destId="{08A95D02-5A8F-48B5-8577-E2E5B9619CE1}" srcOrd="0" destOrd="0" presId="urn:microsoft.com/office/officeart/2005/8/layout/hierarchy2"/>
    <dgm:cxn modelId="{E53DF1E3-341C-4E6B-B923-2ECE4D7CE093}" type="presOf" srcId="{287C9B8D-CD9F-47DD-ABBF-5A366CF1F8D2}" destId="{8E714750-B197-4B55-94A2-7428665AE2DF}" srcOrd="1" destOrd="0" presId="urn:microsoft.com/office/officeart/2005/8/layout/hierarchy2"/>
    <dgm:cxn modelId="{A469CB99-82A1-4F0B-87EC-513AD900B08D}" type="presOf" srcId="{70FE92BB-0C11-4707-ADE6-89BD3050D94C}" destId="{8B0617F7-F2E9-42D5-A796-EBB11801C73F}" srcOrd="0" destOrd="0" presId="urn:microsoft.com/office/officeart/2005/8/layout/hierarchy2"/>
    <dgm:cxn modelId="{319295E5-0970-4EEC-90B6-07CCB7A3DD99}" type="presOf" srcId="{1CDDB9A9-B2CA-40BE-ADEF-182AC8CC7503}" destId="{41E975C0-0848-4AF0-B43A-71CB9DA19AC8}" srcOrd="0" destOrd="0" presId="urn:microsoft.com/office/officeart/2005/8/layout/hierarchy2"/>
    <dgm:cxn modelId="{02FA5770-BED3-4811-81BD-9080E18DB9BC}" type="presOf" srcId="{C8E147D9-B407-48D5-9367-DB6D7D9257C0}" destId="{841397D2-2757-4649-A230-7EE369E20EC5}" srcOrd="0" destOrd="0" presId="urn:microsoft.com/office/officeart/2005/8/layout/hierarchy2"/>
    <dgm:cxn modelId="{DB0AB815-17F5-4C41-9176-6813DD817989}" srcId="{D11861E4-CBAF-449B-84FC-46A69A41EA39}" destId="{89BDDEC1-32BC-41F8-9772-6FF8F70AA60D}" srcOrd="1" destOrd="0" parTransId="{EC531523-ECE3-470F-867B-9DDB71123454}" sibTransId="{69DE680E-FC45-4C0F-94DA-B210442C02B1}"/>
    <dgm:cxn modelId="{73E217DB-7E14-4705-B4E4-90B10E610E9D}" srcId="{5A90852C-D934-4863-BD40-C906FE719A9B}" destId="{A8CC286C-3F25-4090-8587-B8B4C7322FFA}" srcOrd="0" destOrd="0" parTransId="{C86B9B21-5621-4F01-AC3A-EDDBA1033FAB}" sibTransId="{EC056CC9-0260-46A8-A073-556E584F2A74}"/>
    <dgm:cxn modelId="{E29BAD85-F1E3-4F69-AE03-5D8C50F466CF}" type="presOf" srcId="{410DF766-AAC9-4489-8E4E-B7C1AFA91616}" destId="{F84E027F-A610-425D-AEC2-20B169F29BEA}" srcOrd="1" destOrd="0" presId="urn:microsoft.com/office/officeart/2005/8/layout/hierarchy2"/>
    <dgm:cxn modelId="{B0F610EF-0683-48D3-ADFC-F5A885E171C5}" type="presOf" srcId="{8981710A-0BB1-4DC5-ACF1-4990CFCB842C}" destId="{63107F4C-DDCF-4EA3-8B6A-DF1F7A2B2AAB}" srcOrd="1" destOrd="0" presId="urn:microsoft.com/office/officeart/2005/8/layout/hierarchy2"/>
    <dgm:cxn modelId="{5E1E1C8B-9279-478F-A683-E2B0FA022697}" srcId="{5A90852C-D934-4863-BD40-C906FE719A9B}" destId="{BD94DE1E-70C9-4F9B-BD24-5DAE3CC84D6C}" srcOrd="1" destOrd="0" parTransId="{287C9B8D-CD9F-47DD-ABBF-5A366CF1F8D2}" sibTransId="{ABBDF8B1-DAB0-4A23-B8FC-8377F1403F34}"/>
    <dgm:cxn modelId="{720C0407-F3F0-4F5C-89EE-54CFE18DB84C}" type="presOf" srcId="{B59F9C42-86AC-4599-820E-EC26F7CF8BF1}" destId="{6BB9597B-40B6-478E-B471-7F26668B3B9B}" srcOrd="1" destOrd="0" presId="urn:microsoft.com/office/officeart/2005/8/layout/hierarchy2"/>
    <dgm:cxn modelId="{CFA6D248-5930-433B-937B-DDAF2C384686}" type="presOf" srcId="{E43AAA68-B1A3-4AD7-A5C1-46129F28D697}" destId="{BB0A3970-588C-45C7-92D0-CC0F6D93ECFD}" srcOrd="0" destOrd="0" presId="urn:microsoft.com/office/officeart/2005/8/layout/hierarchy2"/>
    <dgm:cxn modelId="{3E75F2DC-B281-42F4-B793-00B97E577386}" srcId="{714A940D-6CEE-43DA-AE6A-22A07BC598D7}" destId="{AE465128-3654-464E-99FE-6BED2ED79E2F}" srcOrd="0" destOrd="0" parTransId="{CC9CBE4D-784C-4CC8-AA95-43994921B071}" sibTransId="{17AD0AF0-2CFE-46DB-974E-7EE7131D370F}"/>
    <dgm:cxn modelId="{147D96D7-E21A-46F3-BA2A-FC5B7D25170F}" type="presOf" srcId="{C86B9B21-5621-4F01-AC3A-EDDBA1033FAB}" destId="{DFE76B71-5031-44E0-B479-024F248A3CD3}" srcOrd="0" destOrd="0" presId="urn:microsoft.com/office/officeart/2005/8/layout/hierarchy2"/>
    <dgm:cxn modelId="{9BF756FA-BF93-4DD8-830A-6796B8E25E72}" srcId="{714A940D-6CEE-43DA-AE6A-22A07BC598D7}" destId="{1CDDB9A9-B2CA-40BE-ADEF-182AC8CC7503}" srcOrd="1" destOrd="0" parTransId="{43F827A0-C0CC-4165-8F67-A54C5BCDBFDD}" sibTransId="{74285499-F3A5-41F8-BFD2-B4300631EEE4}"/>
    <dgm:cxn modelId="{FD65C9FF-0AC6-4BBE-A78C-89B74DD7F94E}" type="presOf" srcId="{B7C0F79A-0F48-4137-9BD8-B098AB607811}" destId="{B045F447-647B-43F5-A1E3-D6717D595D70}" srcOrd="0" destOrd="0" presId="urn:microsoft.com/office/officeart/2005/8/layout/hierarchy2"/>
    <dgm:cxn modelId="{DD904580-9C47-4536-AAF3-732B7A12D033}" type="presOf" srcId="{CB8226E9-C6A7-4C44-B494-DDADA3D751E5}" destId="{534DDD81-2DFC-4C05-B658-9A303D144049}" srcOrd="0" destOrd="0" presId="urn:microsoft.com/office/officeart/2005/8/layout/hierarchy2"/>
    <dgm:cxn modelId="{078FB739-73E7-4296-B27C-20559085F4F0}" type="presOf" srcId="{89BDDEC1-32BC-41F8-9772-6FF8F70AA60D}" destId="{DF3C9F9A-6349-4220-9E53-E8FECE7878A9}" srcOrd="0" destOrd="0" presId="urn:microsoft.com/office/officeart/2005/8/layout/hierarchy2"/>
    <dgm:cxn modelId="{2D7FE852-C9C6-419A-AF0A-8E16AB2191C8}" type="presOf" srcId="{1623C836-B04A-44C4-9078-6D3FF0DC50F3}" destId="{670AE49B-7231-4CB4-ADD9-79CEC1D735DC}" srcOrd="0" destOrd="0" presId="urn:microsoft.com/office/officeart/2005/8/layout/hierarchy2"/>
    <dgm:cxn modelId="{DC65539E-260D-400B-9511-2DE62FD687A9}" srcId="{B7C0F79A-0F48-4137-9BD8-B098AB607811}" destId="{D11861E4-CBAF-449B-84FC-46A69A41EA39}" srcOrd="0" destOrd="0" parTransId="{CB8226E9-C6A7-4C44-B494-DDADA3D751E5}" sibTransId="{B60897FA-7DED-4BF1-8B22-1723D0A61A18}"/>
    <dgm:cxn modelId="{4F39B581-62B0-47F1-8C6B-7BC447967C31}" type="presOf" srcId="{00B5F957-7B9C-48B1-A61E-E65538670601}" destId="{B32963EF-1C33-496E-9980-BA110EAA5FA6}" srcOrd="0" destOrd="0" presId="urn:microsoft.com/office/officeart/2005/8/layout/hierarchy2"/>
    <dgm:cxn modelId="{232CB30F-BB68-45BD-A52A-35302068041C}" type="presOf" srcId="{41AF09DC-F9C9-4A87-9452-AAE0FF1FBB8A}" destId="{85A6CDAD-A2C8-40AF-9C98-3A53C095CE79}" srcOrd="1" destOrd="0" presId="urn:microsoft.com/office/officeart/2005/8/layout/hierarchy2"/>
    <dgm:cxn modelId="{1687DC89-860C-4791-A2D4-57A5CA338FC2}" srcId="{C8E147D9-B407-48D5-9367-DB6D7D9257C0}" destId="{E43AAA68-B1A3-4AD7-A5C1-46129F28D697}" srcOrd="1" destOrd="0" parTransId="{EEBB2E68-B2E5-46A9-86BA-420A9365FA6E}" sibTransId="{29C76847-F918-4ABB-877B-4DAD45E16E6E}"/>
    <dgm:cxn modelId="{B8EA00E3-9B9E-405A-90AD-D43E227BF691}" type="presOf" srcId="{EC531523-ECE3-470F-867B-9DDB71123454}" destId="{6E80509C-A74C-4F4D-BE4B-1CE9E695AA14}" srcOrd="0" destOrd="0" presId="urn:microsoft.com/office/officeart/2005/8/layout/hierarchy2"/>
    <dgm:cxn modelId="{92AC3AE4-C035-4AFF-BF37-1DE81BD3AF19}" type="presOf" srcId="{F228D979-D176-421B-A0E0-E3DE195F1118}" destId="{7178923A-737F-4AC6-A778-781E136583B2}" srcOrd="0" destOrd="0" presId="urn:microsoft.com/office/officeart/2005/8/layout/hierarchy2"/>
    <dgm:cxn modelId="{FEC64F6F-4537-442C-B85E-4974AAAC93D3}" type="presOf" srcId="{BD94DE1E-70C9-4F9B-BD24-5DAE3CC84D6C}" destId="{40DBC34F-763A-4549-8DE9-7CB64D578226}" srcOrd="0" destOrd="0" presId="urn:microsoft.com/office/officeart/2005/8/layout/hierarchy2"/>
    <dgm:cxn modelId="{13B8AB16-034C-41ED-9D5B-65FC1B031AB5}" type="presOf" srcId="{CC9CBE4D-784C-4CC8-AA95-43994921B071}" destId="{9319CE53-EDBA-4190-B328-8C653463644C}" srcOrd="0" destOrd="0" presId="urn:microsoft.com/office/officeart/2005/8/layout/hierarchy2"/>
    <dgm:cxn modelId="{CB34A65E-ED84-44B2-976B-6B48D1EFEABA}" type="presOf" srcId="{43F827A0-C0CC-4165-8F67-A54C5BCDBFDD}" destId="{91A86873-3FE4-47B8-BF27-0A6C17C4C886}" srcOrd="1" destOrd="0" presId="urn:microsoft.com/office/officeart/2005/8/layout/hierarchy2"/>
    <dgm:cxn modelId="{DDC89564-5E89-41EF-8849-33FF9B5528D2}" type="presOf" srcId="{5258D3E9-493B-4D2C-80FE-F969D488ACCE}" destId="{F34BF7A9-5859-4532-9202-8EADA2C669A0}" srcOrd="0" destOrd="0" presId="urn:microsoft.com/office/officeart/2005/8/layout/hierarchy2"/>
    <dgm:cxn modelId="{D1F36A94-FAF2-4A4C-858B-2D908C6B7A62}" type="presOf" srcId="{CF391607-712D-48C8-B15E-ECA8B537A550}" destId="{DAFCC16C-C7E1-4493-9DAF-1500DE0D652C}" srcOrd="1" destOrd="0" presId="urn:microsoft.com/office/officeart/2005/8/layout/hierarchy2"/>
    <dgm:cxn modelId="{9604C46B-FD83-44BD-8F21-9B0275F62D1B}" type="presOf" srcId="{43F827A0-C0CC-4165-8F67-A54C5BCDBFDD}" destId="{B33FA65D-7B07-4332-BE36-DCA7BBE17C9F}" srcOrd="0" destOrd="0" presId="urn:microsoft.com/office/officeart/2005/8/layout/hierarchy2"/>
    <dgm:cxn modelId="{E6CACDE9-4945-4B6C-A7ED-7F04A25BFB85}" type="presOf" srcId="{714A940D-6CEE-43DA-AE6A-22A07BC598D7}" destId="{DCD1D1D4-84A5-4B67-A2E1-22CF353CFC01}" srcOrd="0" destOrd="0" presId="urn:microsoft.com/office/officeart/2005/8/layout/hierarchy2"/>
    <dgm:cxn modelId="{D3759708-DFA2-4138-BB0F-38E66EAC2A29}" type="presOf" srcId="{F228D979-D176-421B-A0E0-E3DE195F1118}" destId="{2F57F801-CDC8-42FB-B042-1E489179267F}" srcOrd="1" destOrd="0" presId="urn:microsoft.com/office/officeart/2005/8/layout/hierarchy2"/>
    <dgm:cxn modelId="{D7A8A9A5-F8E5-4DE0-8AB1-7AB7E163CE9B}" type="presOf" srcId="{410DF766-AAC9-4489-8E4E-B7C1AFA91616}" destId="{5BD67961-166F-43CF-8BA8-2D3CA24D64EB}" srcOrd="0" destOrd="0" presId="urn:microsoft.com/office/officeart/2005/8/layout/hierarchy2"/>
    <dgm:cxn modelId="{257AD18A-3805-4459-87E1-ADFA46EC1971}" type="presOf" srcId="{7D9AE180-4517-4090-BB56-C10D61F832EA}" destId="{FFFE705A-34EB-4BFE-8249-BFC6C26FC5B4}" srcOrd="0" destOrd="0" presId="urn:microsoft.com/office/officeart/2005/8/layout/hierarchy2"/>
    <dgm:cxn modelId="{80713690-0960-4972-866C-39B3B91A194A}" type="presOf" srcId="{CF391607-712D-48C8-B15E-ECA8B537A550}" destId="{03F5F5BF-39BC-4510-A15D-5B813B9D165A}" srcOrd="0" destOrd="0" presId="urn:microsoft.com/office/officeart/2005/8/layout/hierarchy2"/>
    <dgm:cxn modelId="{5B4EC50E-F220-4D3B-8AA8-4158B29A6F92}" srcId="{685DE584-9AEC-4E18-8319-80D439536CB6}" destId="{5258D3E9-493B-4D2C-80FE-F969D488ACCE}" srcOrd="0" destOrd="0" parTransId="{C11FBB65-987E-4B7B-A028-BC2224BEC420}" sibTransId="{5C7E4634-26C0-4CA1-B8BC-82E3A1CAA46F}"/>
    <dgm:cxn modelId="{CF0D379E-E723-44E3-8A44-AEC881A5A171}" type="presParOf" srcId="{6199493D-685A-4FDA-B8A9-C0984A7ABE11}" destId="{4DA88C59-050C-4E5B-80A5-474CF9B77749}" srcOrd="0" destOrd="0" presId="urn:microsoft.com/office/officeart/2005/8/layout/hierarchy2"/>
    <dgm:cxn modelId="{5AB8D2BF-F409-4682-A7C7-35065C4976E6}" type="presParOf" srcId="{4DA88C59-050C-4E5B-80A5-474CF9B77749}" destId="{F34BF7A9-5859-4532-9202-8EADA2C669A0}" srcOrd="0" destOrd="0" presId="urn:microsoft.com/office/officeart/2005/8/layout/hierarchy2"/>
    <dgm:cxn modelId="{56D0BCF9-1CB8-405A-AD9C-262B416C740C}" type="presParOf" srcId="{4DA88C59-050C-4E5B-80A5-474CF9B77749}" destId="{499F4113-4F90-4B39-8E32-6C9FC479F797}" srcOrd="1" destOrd="0" presId="urn:microsoft.com/office/officeart/2005/8/layout/hierarchy2"/>
    <dgm:cxn modelId="{D433F5A9-74BF-4772-AEBC-C2463E70B5CA}" type="presParOf" srcId="{499F4113-4F90-4B39-8E32-6C9FC479F797}" destId="{5F1B0695-2379-4FE1-AD65-1956B2AB4AEB}" srcOrd="0" destOrd="0" presId="urn:microsoft.com/office/officeart/2005/8/layout/hierarchy2"/>
    <dgm:cxn modelId="{69346FB7-7317-4DBE-AF04-50ED332A3305}" type="presParOf" srcId="{5F1B0695-2379-4FE1-AD65-1956B2AB4AEB}" destId="{E081FB46-FB5D-4F84-A859-E750774E1ABB}" srcOrd="0" destOrd="0" presId="urn:microsoft.com/office/officeart/2005/8/layout/hierarchy2"/>
    <dgm:cxn modelId="{7DAEDC36-42FD-4EF6-91EC-FAA42F078382}" type="presParOf" srcId="{499F4113-4F90-4B39-8E32-6C9FC479F797}" destId="{CEDF211E-E9CC-4D63-B999-B74C113A3BFA}" srcOrd="1" destOrd="0" presId="urn:microsoft.com/office/officeart/2005/8/layout/hierarchy2"/>
    <dgm:cxn modelId="{04BFE058-8DC3-4B98-A364-0A719B06B7C4}" type="presParOf" srcId="{CEDF211E-E9CC-4D63-B999-B74C113A3BFA}" destId="{67DD5EBE-076C-4D54-A92A-93DBC443F384}" srcOrd="0" destOrd="0" presId="urn:microsoft.com/office/officeart/2005/8/layout/hierarchy2"/>
    <dgm:cxn modelId="{4B03B35F-9399-4C8B-9A89-7B7328857E3F}" type="presParOf" srcId="{CEDF211E-E9CC-4D63-B999-B74C113A3BFA}" destId="{061D4D47-20C8-426F-9444-63555330BCDD}" srcOrd="1" destOrd="0" presId="urn:microsoft.com/office/officeart/2005/8/layout/hierarchy2"/>
    <dgm:cxn modelId="{0E55FEC4-B317-42E8-825A-7FF4F36528E5}" type="presParOf" srcId="{061D4D47-20C8-426F-9444-63555330BCDD}" destId="{C68ABA6D-B888-4E5C-91FA-569BA61EDCE8}" srcOrd="0" destOrd="0" presId="urn:microsoft.com/office/officeart/2005/8/layout/hierarchy2"/>
    <dgm:cxn modelId="{0AA62895-D4AB-458B-8A79-2BE83E5BB581}" type="presParOf" srcId="{C68ABA6D-B888-4E5C-91FA-569BA61EDCE8}" destId="{85A6CDAD-A2C8-40AF-9C98-3A53C095CE79}" srcOrd="0" destOrd="0" presId="urn:microsoft.com/office/officeart/2005/8/layout/hierarchy2"/>
    <dgm:cxn modelId="{BF553370-6191-4CD1-BA10-10D5D5137582}" type="presParOf" srcId="{061D4D47-20C8-426F-9444-63555330BCDD}" destId="{9FFBF714-4FC1-43EA-B554-7AE90035AF31}" srcOrd="1" destOrd="0" presId="urn:microsoft.com/office/officeart/2005/8/layout/hierarchy2"/>
    <dgm:cxn modelId="{C1E5D293-C953-4F0D-A173-02A01546EFDE}" type="presParOf" srcId="{9FFBF714-4FC1-43EA-B554-7AE90035AF31}" destId="{841397D2-2757-4649-A230-7EE369E20EC5}" srcOrd="0" destOrd="0" presId="urn:microsoft.com/office/officeart/2005/8/layout/hierarchy2"/>
    <dgm:cxn modelId="{26B06D40-9935-48A5-B59A-8ACBD3003BE1}" type="presParOf" srcId="{9FFBF714-4FC1-43EA-B554-7AE90035AF31}" destId="{81B0CD22-A73E-4EAB-9E68-A9405B89508F}" srcOrd="1" destOrd="0" presId="urn:microsoft.com/office/officeart/2005/8/layout/hierarchy2"/>
    <dgm:cxn modelId="{E9411527-CDD5-4A16-A7B1-C12DDEE2608F}" type="presParOf" srcId="{81B0CD22-A73E-4EAB-9E68-A9405B89508F}" destId="{CBFBFD3F-20FD-4EB9-B45A-EE68B7B0FA2A}" srcOrd="0" destOrd="0" presId="urn:microsoft.com/office/officeart/2005/8/layout/hierarchy2"/>
    <dgm:cxn modelId="{610118A9-3547-4BF5-AD61-65EB37B9EE3E}" type="presParOf" srcId="{CBFBFD3F-20FD-4EB9-B45A-EE68B7B0FA2A}" destId="{63107F4C-DDCF-4EA3-8B6A-DF1F7A2B2AAB}" srcOrd="0" destOrd="0" presId="urn:microsoft.com/office/officeart/2005/8/layout/hierarchy2"/>
    <dgm:cxn modelId="{8152450E-00A7-4437-A73A-48D6358E2FCD}" type="presParOf" srcId="{81B0CD22-A73E-4EAB-9E68-A9405B89508F}" destId="{8558AA48-4B25-405F-80E9-E98F5108E931}" srcOrd="1" destOrd="0" presId="urn:microsoft.com/office/officeart/2005/8/layout/hierarchy2"/>
    <dgm:cxn modelId="{B8DD4CE5-D3AC-4CFE-B05F-1C340BBEEB6A}" type="presParOf" srcId="{8558AA48-4B25-405F-80E9-E98F5108E931}" destId="{FFFE705A-34EB-4BFE-8249-BFC6C26FC5B4}" srcOrd="0" destOrd="0" presId="urn:microsoft.com/office/officeart/2005/8/layout/hierarchy2"/>
    <dgm:cxn modelId="{9653CCE1-D65D-4F78-9CF3-CC9ED6C3D59F}" type="presParOf" srcId="{8558AA48-4B25-405F-80E9-E98F5108E931}" destId="{B0CA2BF1-30F6-41C2-A63E-66A02BD0A3B6}" srcOrd="1" destOrd="0" presId="urn:microsoft.com/office/officeart/2005/8/layout/hierarchy2"/>
    <dgm:cxn modelId="{AA8DC7F7-4365-44ED-945D-3CE7DCC307E2}" type="presParOf" srcId="{81B0CD22-A73E-4EAB-9E68-A9405B89508F}" destId="{33C006ED-27C4-44DE-8ED5-736834389EE3}" srcOrd="2" destOrd="0" presId="urn:microsoft.com/office/officeart/2005/8/layout/hierarchy2"/>
    <dgm:cxn modelId="{6F117885-05B6-46A6-94A0-B5430D33D984}" type="presParOf" srcId="{33C006ED-27C4-44DE-8ED5-736834389EE3}" destId="{AF0F409B-89E6-492D-9382-A2E284F65315}" srcOrd="0" destOrd="0" presId="urn:microsoft.com/office/officeart/2005/8/layout/hierarchy2"/>
    <dgm:cxn modelId="{F2BFE52B-2645-4197-A496-17ADF73E827B}" type="presParOf" srcId="{81B0CD22-A73E-4EAB-9E68-A9405B89508F}" destId="{9A8CE4A7-82C7-46F8-B32A-376F648CE8D7}" srcOrd="3" destOrd="0" presId="urn:microsoft.com/office/officeart/2005/8/layout/hierarchy2"/>
    <dgm:cxn modelId="{ECD2C92C-B402-4B5A-A126-E84BC037D7E0}" type="presParOf" srcId="{9A8CE4A7-82C7-46F8-B32A-376F648CE8D7}" destId="{BB0A3970-588C-45C7-92D0-CC0F6D93ECFD}" srcOrd="0" destOrd="0" presId="urn:microsoft.com/office/officeart/2005/8/layout/hierarchy2"/>
    <dgm:cxn modelId="{66242060-779F-4FFE-B78F-E49121842902}" type="presParOf" srcId="{9A8CE4A7-82C7-46F8-B32A-376F648CE8D7}" destId="{2812D398-F4A7-4D7B-89C4-9116DE2CC2E8}" srcOrd="1" destOrd="0" presId="urn:microsoft.com/office/officeart/2005/8/layout/hierarchy2"/>
    <dgm:cxn modelId="{67708DF9-2583-4314-9992-940D5A326905}" type="presParOf" srcId="{061D4D47-20C8-426F-9444-63555330BCDD}" destId="{6A87C3BC-0C05-4854-9998-DF9DEF656054}" srcOrd="2" destOrd="0" presId="urn:microsoft.com/office/officeart/2005/8/layout/hierarchy2"/>
    <dgm:cxn modelId="{CA6BAD37-C73B-4394-AC3A-7BE5375BF4B7}" type="presParOf" srcId="{6A87C3BC-0C05-4854-9998-DF9DEF656054}" destId="{6BB9597B-40B6-478E-B471-7F26668B3B9B}" srcOrd="0" destOrd="0" presId="urn:microsoft.com/office/officeart/2005/8/layout/hierarchy2"/>
    <dgm:cxn modelId="{DAEB29BB-69D7-471C-9DAB-E72C15707AFD}" type="presParOf" srcId="{061D4D47-20C8-426F-9444-63555330BCDD}" destId="{3C703CA8-3322-433C-BF56-FABE7C63DC87}" srcOrd="3" destOrd="0" presId="urn:microsoft.com/office/officeart/2005/8/layout/hierarchy2"/>
    <dgm:cxn modelId="{B98ABEF9-EA57-4D45-B769-D76A1529D979}" type="presParOf" srcId="{3C703CA8-3322-433C-BF56-FABE7C63DC87}" destId="{DCD1D1D4-84A5-4B67-A2E1-22CF353CFC01}" srcOrd="0" destOrd="0" presId="urn:microsoft.com/office/officeart/2005/8/layout/hierarchy2"/>
    <dgm:cxn modelId="{85005020-DDB2-44E1-AC43-F0313FB3EF84}" type="presParOf" srcId="{3C703CA8-3322-433C-BF56-FABE7C63DC87}" destId="{92E99D48-F320-4CF3-AC3F-8FC99D7E7146}" srcOrd="1" destOrd="0" presId="urn:microsoft.com/office/officeart/2005/8/layout/hierarchy2"/>
    <dgm:cxn modelId="{EAD53D62-6803-4F0A-9421-0F1F85436759}" type="presParOf" srcId="{92E99D48-F320-4CF3-AC3F-8FC99D7E7146}" destId="{9319CE53-EDBA-4190-B328-8C653463644C}" srcOrd="0" destOrd="0" presId="urn:microsoft.com/office/officeart/2005/8/layout/hierarchy2"/>
    <dgm:cxn modelId="{F81440DB-49FC-4F41-B466-C6DE7D2DB1A6}" type="presParOf" srcId="{9319CE53-EDBA-4190-B328-8C653463644C}" destId="{293CE54D-25F8-4FA5-A595-5D222CC0542A}" srcOrd="0" destOrd="0" presId="urn:microsoft.com/office/officeart/2005/8/layout/hierarchy2"/>
    <dgm:cxn modelId="{40B95DF6-F284-47BF-B660-9C1978698AC1}" type="presParOf" srcId="{92E99D48-F320-4CF3-AC3F-8FC99D7E7146}" destId="{0439C3BE-4D19-428D-8D96-33FD208705AF}" srcOrd="1" destOrd="0" presId="urn:microsoft.com/office/officeart/2005/8/layout/hierarchy2"/>
    <dgm:cxn modelId="{9283F5A2-FB8E-4070-B96D-06D49029E678}" type="presParOf" srcId="{0439C3BE-4D19-428D-8D96-33FD208705AF}" destId="{11FDF2E9-17C3-4A10-ADD2-F0D9CE641474}" srcOrd="0" destOrd="0" presId="urn:microsoft.com/office/officeart/2005/8/layout/hierarchy2"/>
    <dgm:cxn modelId="{3C0E1666-3B2C-406C-B42B-3396E1743544}" type="presParOf" srcId="{0439C3BE-4D19-428D-8D96-33FD208705AF}" destId="{9651ACB0-C7D1-4B2F-A1FD-5623E9BBBB89}" srcOrd="1" destOrd="0" presId="urn:microsoft.com/office/officeart/2005/8/layout/hierarchy2"/>
    <dgm:cxn modelId="{E2ADBC32-8C58-44F8-A393-5DBDD25FEB37}" type="presParOf" srcId="{92E99D48-F320-4CF3-AC3F-8FC99D7E7146}" destId="{B33FA65D-7B07-4332-BE36-DCA7BBE17C9F}" srcOrd="2" destOrd="0" presId="urn:microsoft.com/office/officeart/2005/8/layout/hierarchy2"/>
    <dgm:cxn modelId="{172322A3-C84B-4D83-908F-1ABFBC1A9616}" type="presParOf" srcId="{B33FA65D-7B07-4332-BE36-DCA7BBE17C9F}" destId="{91A86873-3FE4-47B8-BF27-0A6C17C4C886}" srcOrd="0" destOrd="0" presId="urn:microsoft.com/office/officeart/2005/8/layout/hierarchy2"/>
    <dgm:cxn modelId="{43867302-4C23-414B-A4E2-5DE7FD9E1991}" type="presParOf" srcId="{92E99D48-F320-4CF3-AC3F-8FC99D7E7146}" destId="{862D4D1F-677B-4860-9EC0-D6788658CDD4}" srcOrd="3" destOrd="0" presId="urn:microsoft.com/office/officeart/2005/8/layout/hierarchy2"/>
    <dgm:cxn modelId="{EA34CDD6-D568-4D35-A57D-A4A556768198}" type="presParOf" srcId="{862D4D1F-677B-4860-9EC0-D6788658CDD4}" destId="{41E975C0-0848-4AF0-B43A-71CB9DA19AC8}" srcOrd="0" destOrd="0" presId="urn:microsoft.com/office/officeart/2005/8/layout/hierarchy2"/>
    <dgm:cxn modelId="{FF601776-E3CE-4F1F-B354-2C9C9C055FCD}" type="presParOf" srcId="{862D4D1F-677B-4860-9EC0-D6788658CDD4}" destId="{07CC1BE3-C142-450F-814D-40F9637DFBD7}" srcOrd="1" destOrd="0" presId="urn:microsoft.com/office/officeart/2005/8/layout/hierarchy2"/>
    <dgm:cxn modelId="{E345DEAC-0606-49DF-B27E-5E01CB16AD17}" type="presParOf" srcId="{499F4113-4F90-4B39-8E32-6C9FC479F797}" destId="{8B0617F7-F2E9-42D5-A796-EBB11801C73F}" srcOrd="2" destOrd="0" presId="urn:microsoft.com/office/officeart/2005/8/layout/hierarchy2"/>
    <dgm:cxn modelId="{96DBB804-1D1F-4B1D-9DF7-312407A552D7}" type="presParOf" srcId="{8B0617F7-F2E9-42D5-A796-EBB11801C73F}" destId="{C40C17EE-877C-43BB-8D91-B531665CD7EA}" srcOrd="0" destOrd="0" presId="urn:microsoft.com/office/officeart/2005/8/layout/hierarchy2"/>
    <dgm:cxn modelId="{D4EBD8C9-7753-4A83-A84C-BA23BBEE2A38}" type="presParOf" srcId="{499F4113-4F90-4B39-8E32-6C9FC479F797}" destId="{B0246975-63D8-4F56-85FE-B607FE83B3F2}" srcOrd="3" destOrd="0" presId="urn:microsoft.com/office/officeart/2005/8/layout/hierarchy2"/>
    <dgm:cxn modelId="{0FE3E9D8-D7B1-4678-AC97-EC23239CCBD4}" type="presParOf" srcId="{B0246975-63D8-4F56-85FE-B607FE83B3F2}" destId="{B32963EF-1C33-496E-9980-BA110EAA5FA6}" srcOrd="0" destOrd="0" presId="urn:microsoft.com/office/officeart/2005/8/layout/hierarchy2"/>
    <dgm:cxn modelId="{FD1E1BE8-5472-468F-809B-525DD0B09B75}" type="presParOf" srcId="{B0246975-63D8-4F56-85FE-B607FE83B3F2}" destId="{154AFE77-58AE-4ECE-A95D-0F09084360F1}" srcOrd="1" destOrd="0" presId="urn:microsoft.com/office/officeart/2005/8/layout/hierarchy2"/>
    <dgm:cxn modelId="{ED5F4066-2C3F-4E4E-8A56-19C4EC4BE695}" type="presParOf" srcId="{154AFE77-58AE-4ECE-A95D-0F09084360F1}" destId="{7178923A-737F-4AC6-A778-781E136583B2}" srcOrd="0" destOrd="0" presId="urn:microsoft.com/office/officeart/2005/8/layout/hierarchy2"/>
    <dgm:cxn modelId="{280B4F34-06F3-440E-8EDE-DF88C21FB9A8}" type="presParOf" srcId="{7178923A-737F-4AC6-A778-781E136583B2}" destId="{2F57F801-CDC8-42FB-B042-1E489179267F}" srcOrd="0" destOrd="0" presId="urn:microsoft.com/office/officeart/2005/8/layout/hierarchy2"/>
    <dgm:cxn modelId="{CE454824-B96A-4731-915A-74EC187F51DE}" type="presParOf" srcId="{154AFE77-58AE-4ECE-A95D-0F09084360F1}" destId="{349687FA-D6BD-4C6B-9618-334970393F15}" srcOrd="1" destOrd="0" presId="urn:microsoft.com/office/officeart/2005/8/layout/hierarchy2"/>
    <dgm:cxn modelId="{754CA111-AFE2-4693-A455-8F8BF47B5358}" type="presParOf" srcId="{349687FA-D6BD-4C6B-9618-334970393F15}" destId="{C97EBE76-F207-4279-A749-DECD21AE2382}" srcOrd="0" destOrd="0" presId="urn:microsoft.com/office/officeart/2005/8/layout/hierarchy2"/>
    <dgm:cxn modelId="{B892DCFF-E04B-4E25-A6A6-D88E93CAF783}" type="presParOf" srcId="{349687FA-D6BD-4C6B-9618-334970393F15}" destId="{D35D7528-F759-4ED8-B5FE-4567961C686B}" srcOrd="1" destOrd="0" presId="urn:microsoft.com/office/officeart/2005/8/layout/hierarchy2"/>
    <dgm:cxn modelId="{5E92A6EC-A34B-49A6-A381-D67AEE3E430E}" type="presParOf" srcId="{154AFE77-58AE-4ECE-A95D-0F09084360F1}" destId="{5BD67961-166F-43CF-8BA8-2D3CA24D64EB}" srcOrd="2" destOrd="0" presId="urn:microsoft.com/office/officeart/2005/8/layout/hierarchy2"/>
    <dgm:cxn modelId="{88CA66E5-8223-41C5-83FE-E2FAA8EEEE60}" type="presParOf" srcId="{5BD67961-166F-43CF-8BA8-2D3CA24D64EB}" destId="{F84E027F-A610-425D-AEC2-20B169F29BEA}" srcOrd="0" destOrd="0" presId="urn:microsoft.com/office/officeart/2005/8/layout/hierarchy2"/>
    <dgm:cxn modelId="{B934B5D8-6A90-45A0-83D4-26782D6141EA}" type="presParOf" srcId="{154AFE77-58AE-4ECE-A95D-0F09084360F1}" destId="{20444B78-1C14-4B4A-949E-08BFBB5326E7}" srcOrd="3" destOrd="0" presId="urn:microsoft.com/office/officeart/2005/8/layout/hierarchy2"/>
    <dgm:cxn modelId="{3F93EF7B-0B85-46BE-BE93-1CFE5191E60A}" type="presParOf" srcId="{20444B78-1C14-4B4A-949E-08BFBB5326E7}" destId="{67E9B51A-CDDF-4605-A730-04629EBF1AD1}" srcOrd="0" destOrd="0" presId="urn:microsoft.com/office/officeart/2005/8/layout/hierarchy2"/>
    <dgm:cxn modelId="{6AE4957D-8DBE-40FD-B590-223ABB4BA92C}" type="presParOf" srcId="{20444B78-1C14-4B4A-949E-08BFBB5326E7}" destId="{A198D6BD-1C72-4839-86A6-382F219E5430}" srcOrd="1" destOrd="0" presId="urn:microsoft.com/office/officeart/2005/8/layout/hierarchy2"/>
    <dgm:cxn modelId="{8D2E141B-35ED-4982-88BB-940F88F1417B}" type="presParOf" srcId="{A198D6BD-1C72-4839-86A6-382F219E5430}" destId="{DFE76B71-5031-44E0-B479-024F248A3CD3}" srcOrd="0" destOrd="0" presId="urn:microsoft.com/office/officeart/2005/8/layout/hierarchy2"/>
    <dgm:cxn modelId="{3440B2AD-90AF-4909-B07D-5B76CB3D7915}" type="presParOf" srcId="{DFE76B71-5031-44E0-B479-024F248A3CD3}" destId="{D0512C83-94E3-4811-A291-96D187802E50}" srcOrd="0" destOrd="0" presId="urn:microsoft.com/office/officeart/2005/8/layout/hierarchy2"/>
    <dgm:cxn modelId="{49CAEDF1-F064-4CAD-905C-801CA894DBDD}" type="presParOf" srcId="{A198D6BD-1C72-4839-86A6-382F219E5430}" destId="{D9F610FE-DA1E-420B-B29D-BCE54F5B0ED8}" srcOrd="1" destOrd="0" presId="urn:microsoft.com/office/officeart/2005/8/layout/hierarchy2"/>
    <dgm:cxn modelId="{5159826D-5073-4A9E-B01A-A8647FF49BBB}" type="presParOf" srcId="{D9F610FE-DA1E-420B-B29D-BCE54F5B0ED8}" destId="{08A95D02-5A8F-48B5-8577-E2E5B9619CE1}" srcOrd="0" destOrd="0" presId="urn:microsoft.com/office/officeart/2005/8/layout/hierarchy2"/>
    <dgm:cxn modelId="{CFEF0490-F462-4945-92C5-78E7647EA696}" type="presParOf" srcId="{D9F610FE-DA1E-420B-B29D-BCE54F5B0ED8}" destId="{765C7186-8C68-4C7F-A70D-F91176D7F97D}" srcOrd="1" destOrd="0" presId="urn:microsoft.com/office/officeart/2005/8/layout/hierarchy2"/>
    <dgm:cxn modelId="{17270EAD-315B-48A6-A5A5-16D2CBCC75D4}" type="presParOf" srcId="{A198D6BD-1C72-4839-86A6-382F219E5430}" destId="{8F20C795-BFB3-4377-9AF6-0F137CD7CE41}" srcOrd="2" destOrd="0" presId="urn:microsoft.com/office/officeart/2005/8/layout/hierarchy2"/>
    <dgm:cxn modelId="{CCE5664C-ED5E-4CF7-9068-388A62E0F4A1}" type="presParOf" srcId="{8F20C795-BFB3-4377-9AF6-0F137CD7CE41}" destId="{8E714750-B197-4B55-94A2-7428665AE2DF}" srcOrd="0" destOrd="0" presId="urn:microsoft.com/office/officeart/2005/8/layout/hierarchy2"/>
    <dgm:cxn modelId="{81803FB5-2057-4046-AD17-9A498738B404}" type="presParOf" srcId="{A198D6BD-1C72-4839-86A6-382F219E5430}" destId="{B17DAFF6-9AB6-4309-BC79-D5B7CE94C3A8}" srcOrd="3" destOrd="0" presId="urn:microsoft.com/office/officeart/2005/8/layout/hierarchy2"/>
    <dgm:cxn modelId="{0B5D30C7-7B09-4C57-ADDA-8301EBF468EA}" type="presParOf" srcId="{B17DAFF6-9AB6-4309-BC79-D5B7CE94C3A8}" destId="{40DBC34F-763A-4549-8DE9-7CB64D578226}" srcOrd="0" destOrd="0" presId="urn:microsoft.com/office/officeart/2005/8/layout/hierarchy2"/>
    <dgm:cxn modelId="{08738874-52D9-4B0B-8A29-57C476EFE19A}" type="presParOf" srcId="{B17DAFF6-9AB6-4309-BC79-D5B7CE94C3A8}" destId="{5AF186AA-EC0D-4D84-A108-93990CC74CC8}" srcOrd="1" destOrd="0" presId="urn:microsoft.com/office/officeart/2005/8/layout/hierarchy2"/>
    <dgm:cxn modelId="{5D5818F8-2F53-4B71-9A7B-BAD319A4E01A}" type="presParOf" srcId="{A198D6BD-1C72-4839-86A6-382F219E5430}" destId="{4D066790-832C-4FCF-A88D-F42C84402AAE}" srcOrd="4" destOrd="0" presId="urn:microsoft.com/office/officeart/2005/8/layout/hierarchy2"/>
    <dgm:cxn modelId="{15C95F37-F7C3-4287-9337-810CE32BE8C5}" type="presParOf" srcId="{4D066790-832C-4FCF-A88D-F42C84402AAE}" destId="{2755F4C6-0EDC-4E67-A8EC-4745B5005C50}" srcOrd="0" destOrd="0" presId="urn:microsoft.com/office/officeart/2005/8/layout/hierarchy2"/>
    <dgm:cxn modelId="{806DD370-EC67-4056-BB59-79DEE087E31C}" type="presParOf" srcId="{A198D6BD-1C72-4839-86A6-382F219E5430}" destId="{83FD0A02-C6E9-4879-A72D-C55FE03630A4}" srcOrd="5" destOrd="0" presId="urn:microsoft.com/office/officeart/2005/8/layout/hierarchy2"/>
    <dgm:cxn modelId="{16DD18B0-C5BA-4EE7-8D0F-704FDB8EA0CB}" type="presParOf" srcId="{83FD0A02-C6E9-4879-A72D-C55FE03630A4}" destId="{C67C304F-5582-43B0-8703-4FDF4209A8D1}" srcOrd="0" destOrd="0" presId="urn:microsoft.com/office/officeart/2005/8/layout/hierarchy2"/>
    <dgm:cxn modelId="{AFFA2C40-EBFB-4EF7-9EA3-AD33B280E550}" type="presParOf" srcId="{83FD0A02-C6E9-4879-A72D-C55FE03630A4}" destId="{9FFEE7F5-CC46-4E3A-ABA1-651D776E4668}" srcOrd="1" destOrd="0" presId="urn:microsoft.com/office/officeart/2005/8/layout/hierarchy2"/>
    <dgm:cxn modelId="{50194C07-5847-4BBA-8985-8A684C3F61B6}" type="presParOf" srcId="{499F4113-4F90-4B39-8E32-6C9FC479F797}" destId="{03F5F5BF-39BC-4510-A15D-5B813B9D165A}" srcOrd="4" destOrd="0" presId="urn:microsoft.com/office/officeart/2005/8/layout/hierarchy2"/>
    <dgm:cxn modelId="{ACFDC1A8-E7BB-4A3A-8CD7-9BB220F5144C}" type="presParOf" srcId="{03F5F5BF-39BC-4510-A15D-5B813B9D165A}" destId="{DAFCC16C-C7E1-4493-9DAF-1500DE0D652C}" srcOrd="0" destOrd="0" presId="urn:microsoft.com/office/officeart/2005/8/layout/hierarchy2"/>
    <dgm:cxn modelId="{DE9E7027-40F4-4324-A624-C77836B4A364}" type="presParOf" srcId="{499F4113-4F90-4B39-8E32-6C9FC479F797}" destId="{724CF04D-9FE0-48C5-9B4C-ED3343C36486}" srcOrd="5" destOrd="0" presId="urn:microsoft.com/office/officeart/2005/8/layout/hierarchy2"/>
    <dgm:cxn modelId="{4D2823C7-4839-475E-9DA7-0B18218C66B7}" type="presParOf" srcId="{724CF04D-9FE0-48C5-9B4C-ED3343C36486}" destId="{B045F447-647B-43F5-A1E3-D6717D595D70}" srcOrd="0" destOrd="0" presId="urn:microsoft.com/office/officeart/2005/8/layout/hierarchy2"/>
    <dgm:cxn modelId="{EC3A415A-E122-4E9F-B775-BDA0FA798AC9}" type="presParOf" srcId="{724CF04D-9FE0-48C5-9B4C-ED3343C36486}" destId="{9C771BD9-D82C-4535-9A13-A9E00D5648C3}" srcOrd="1" destOrd="0" presId="urn:microsoft.com/office/officeart/2005/8/layout/hierarchy2"/>
    <dgm:cxn modelId="{FCE27EBD-2C4A-42A0-972A-4DDB452367EE}" type="presParOf" srcId="{9C771BD9-D82C-4535-9A13-A9E00D5648C3}" destId="{534DDD81-2DFC-4C05-B658-9A303D144049}" srcOrd="0" destOrd="0" presId="urn:microsoft.com/office/officeart/2005/8/layout/hierarchy2"/>
    <dgm:cxn modelId="{6012D118-949C-4240-8F0B-80696C593E8A}" type="presParOf" srcId="{534DDD81-2DFC-4C05-B658-9A303D144049}" destId="{1212B2F4-3F76-44A2-B3EF-B68A620F1BEF}" srcOrd="0" destOrd="0" presId="urn:microsoft.com/office/officeart/2005/8/layout/hierarchy2"/>
    <dgm:cxn modelId="{FB519853-3257-489D-979C-929EC11FDC22}" type="presParOf" srcId="{9C771BD9-D82C-4535-9A13-A9E00D5648C3}" destId="{56888620-26C1-41F6-8B07-FCFFA5E7855B}" srcOrd="1" destOrd="0" presId="urn:microsoft.com/office/officeart/2005/8/layout/hierarchy2"/>
    <dgm:cxn modelId="{C4727E55-8CAD-45BD-BE37-011469D39266}" type="presParOf" srcId="{56888620-26C1-41F6-8B07-FCFFA5E7855B}" destId="{8369DF19-65CA-4D03-B9C3-641ABF6F5A17}" srcOrd="0" destOrd="0" presId="urn:microsoft.com/office/officeart/2005/8/layout/hierarchy2"/>
    <dgm:cxn modelId="{02DEE6A9-E5C5-4BB8-B765-DB6893B76A76}" type="presParOf" srcId="{56888620-26C1-41F6-8B07-FCFFA5E7855B}" destId="{9F9D2250-335C-40B1-A37F-E27E745ED94C}" srcOrd="1" destOrd="0" presId="urn:microsoft.com/office/officeart/2005/8/layout/hierarchy2"/>
    <dgm:cxn modelId="{39E42A99-9EC8-438D-838A-359650CA6A18}" type="presParOf" srcId="{9F9D2250-335C-40B1-A37F-E27E745ED94C}" destId="{670AE49B-7231-4CB4-ADD9-79CEC1D735DC}" srcOrd="0" destOrd="0" presId="urn:microsoft.com/office/officeart/2005/8/layout/hierarchy2"/>
    <dgm:cxn modelId="{B53196D2-AF75-4D34-900B-969AC3F3B7A0}" type="presParOf" srcId="{670AE49B-7231-4CB4-ADD9-79CEC1D735DC}" destId="{277162D5-4811-41C1-84CA-585EC76D81B9}" srcOrd="0" destOrd="0" presId="urn:microsoft.com/office/officeart/2005/8/layout/hierarchy2"/>
    <dgm:cxn modelId="{520DC53E-D04C-48F1-BAA6-28435923F9EA}" type="presParOf" srcId="{9F9D2250-335C-40B1-A37F-E27E745ED94C}" destId="{58A2A792-D065-4536-9E6F-109ABED8C482}" srcOrd="1" destOrd="0" presId="urn:microsoft.com/office/officeart/2005/8/layout/hierarchy2"/>
    <dgm:cxn modelId="{E7CFDF22-66A6-4361-B6BF-137932991CBC}" type="presParOf" srcId="{58A2A792-D065-4536-9E6F-109ABED8C482}" destId="{8C3A8281-BEBC-4D0F-9A97-D79C3ED5025E}" srcOrd="0" destOrd="0" presId="urn:microsoft.com/office/officeart/2005/8/layout/hierarchy2"/>
    <dgm:cxn modelId="{ED834716-5EA7-4A29-9128-50D8C578A5C2}" type="presParOf" srcId="{58A2A792-D065-4536-9E6F-109ABED8C482}" destId="{93716A34-C78F-46AD-B06F-CAF5A72AD3F3}" srcOrd="1" destOrd="0" presId="urn:microsoft.com/office/officeart/2005/8/layout/hierarchy2"/>
    <dgm:cxn modelId="{F40F414B-C29E-4464-ACCD-589CA09B6058}" type="presParOf" srcId="{9F9D2250-335C-40B1-A37F-E27E745ED94C}" destId="{6E80509C-A74C-4F4D-BE4B-1CE9E695AA14}" srcOrd="2" destOrd="0" presId="urn:microsoft.com/office/officeart/2005/8/layout/hierarchy2"/>
    <dgm:cxn modelId="{4D648F08-378C-4B4C-A774-454817D643F4}" type="presParOf" srcId="{6E80509C-A74C-4F4D-BE4B-1CE9E695AA14}" destId="{7A65EEE7-5E31-4EB0-A323-38AA9802391A}" srcOrd="0" destOrd="0" presId="urn:microsoft.com/office/officeart/2005/8/layout/hierarchy2"/>
    <dgm:cxn modelId="{5FDC4FE8-D02B-4433-9AF7-078F46A1D847}" type="presParOf" srcId="{9F9D2250-335C-40B1-A37F-E27E745ED94C}" destId="{D55FE8B5-CC8A-42C8-8934-12FB73C6A2BA}" srcOrd="3" destOrd="0" presId="urn:microsoft.com/office/officeart/2005/8/layout/hierarchy2"/>
    <dgm:cxn modelId="{911D8FEC-0BEC-44B6-9045-D0C759CE75D7}" type="presParOf" srcId="{D55FE8B5-CC8A-42C8-8934-12FB73C6A2BA}" destId="{DF3C9F9A-6349-4220-9E53-E8FECE7878A9}" srcOrd="0" destOrd="0" presId="urn:microsoft.com/office/officeart/2005/8/layout/hierarchy2"/>
    <dgm:cxn modelId="{645E5D11-2307-4DDA-873A-42634AA65D9C}" type="presParOf" srcId="{D55FE8B5-CC8A-42C8-8934-12FB73C6A2BA}" destId="{B014A863-B594-4163-8578-68AB2C8E476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5DE584-9AEC-4E18-8319-80D439536CB6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977683-D489-416A-9AD0-532F4D6EB8F6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How many scores for each subject?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182D43D3-8FAE-45B0-ABC7-E3C8167F2B34}" type="parTrans" cxnId="{5EB25A6A-65B7-4E58-87EC-3395208D6D43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FCD22FF3-E6F9-43D9-839A-990655633FB5}" type="sibTrans" cxnId="{5EB25A6A-65B7-4E58-87EC-3395208D6D43}">
      <dgm:prSet/>
      <dgm:spPr/>
      <dgm:t>
        <a:bodyPr/>
        <a:lstStyle/>
        <a:p>
          <a:endParaRPr lang="en-US"/>
        </a:p>
      </dgm:t>
    </dgm:pt>
    <dgm:pt modelId="{A58FE0AA-8C12-4262-B869-328BDC5F2802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Is </a:t>
          </a:r>
          <a:r>
            <a:rPr lang="el-GR" sz="1800" baseline="0" dirty="0" smtClean="0">
              <a:solidFill>
                <a:schemeClr val="tx1"/>
              </a:solidFill>
            </a:rPr>
            <a:t>σ</a:t>
          </a:r>
          <a:r>
            <a:rPr lang="en-US" sz="1800" baseline="0" dirty="0" smtClean="0">
              <a:solidFill>
                <a:schemeClr val="tx1"/>
              </a:solidFill>
            </a:rPr>
            <a:t> known?</a:t>
          </a:r>
          <a:endParaRPr lang="en-US" sz="1800" baseline="0" dirty="0">
            <a:solidFill>
              <a:schemeClr val="tx1"/>
            </a:solidFill>
          </a:endParaRPr>
        </a:p>
      </dgm:t>
    </dgm:pt>
    <dgm:pt modelId="{B29E4198-C3FE-468B-93D6-B0D454E0DD05}" type="parTrans" cxnId="{9962C617-2E4B-4FC8-A829-77010D632271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1EF487C1-A8F9-450F-964B-AE0395B00907}" type="sibTrans" cxnId="{9962C617-2E4B-4FC8-A829-77010D632271}">
      <dgm:prSet/>
      <dgm:spPr/>
      <dgm:t>
        <a:bodyPr/>
        <a:lstStyle/>
        <a:p>
          <a:endParaRPr lang="en-US"/>
        </a:p>
      </dgm:t>
    </dgm:pt>
    <dgm:pt modelId="{AFBB68B1-B38E-4CEA-AB94-480AA1990C25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z-score Test</a:t>
          </a:r>
          <a:endParaRPr lang="en-US" sz="1800" baseline="0" dirty="0">
            <a:solidFill>
              <a:schemeClr val="tx1"/>
            </a:solidFill>
          </a:endParaRPr>
        </a:p>
      </dgm:t>
    </dgm:pt>
    <dgm:pt modelId="{D32593EC-2A1E-48E3-B69E-DAED748EE311}" type="parTrans" cxnId="{4E46B102-8873-4923-A178-002E9AB7831B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553BCDDA-8BA2-459F-AD06-81D86823D33C}" type="sibTrans" cxnId="{4E46B102-8873-4923-A178-002E9AB7831B}">
      <dgm:prSet/>
      <dgm:spPr/>
      <dgm:t>
        <a:bodyPr/>
        <a:lstStyle/>
        <a:p>
          <a:endParaRPr lang="en-US"/>
        </a:p>
      </dgm:t>
    </dgm:pt>
    <dgm:pt modelId="{EB15A77F-D43D-4846-88B6-9897374BFBD7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Single-Sample t-Test</a:t>
          </a:r>
          <a:endParaRPr lang="en-US" sz="1800" baseline="0" dirty="0">
            <a:solidFill>
              <a:schemeClr val="tx1"/>
            </a:solidFill>
          </a:endParaRPr>
        </a:p>
      </dgm:t>
    </dgm:pt>
    <dgm:pt modelId="{E4DFC856-3007-4E06-AEF2-BB143FBE5741}" type="parTrans" cxnId="{051A28F8-37AC-45CC-85A5-FCFC6B7A2A38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DC8C2BDD-4A98-465B-88B2-585396F89FA4}" type="sibTrans" cxnId="{051A28F8-37AC-45CC-85A5-FCFC6B7A2A38}">
      <dgm:prSet/>
      <dgm:spPr/>
      <dgm:t>
        <a:bodyPr/>
        <a:lstStyle/>
        <a:p>
          <a:endParaRPr lang="en-US"/>
        </a:p>
      </dgm:t>
    </dgm:pt>
    <dgm:pt modelId="{540F01BD-A604-4873-8468-E8F2EE1ACEBC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Related-Samples  t-Test</a:t>
          </a:r>
          <a:endParaRPr lang="en-US" sz="1800" baseline="0" dirty="0">
            <a:solidFill>
              <a:schemeClr val="tx1"/>
            </a:solidFill>
          </a:endParaRPr>
        </a:p>
      </dgm:t>
    </dgm:pt>
    <dgm:pt modelId="{8CA94634-321D-47AE-9A1C-16C60E121C91}" type="parTrans" cxnId="{7F5F7DE8-06AE-4FA0-957A-F50661E936C9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554A2A87-C67F-4690-B451-1E95124C3226}" type="sibTrans" cxnId="{7F5F7DE8-06AE-4FA0-957A-F50661E936C9}">
      <dgm:prSet/>
      <dgm:spPr/>
      <dgm:t>
        <a:bodyPr/>
        <a:lstStyle/>
        <a:p>
          <a:endParaRPr lang="en-US"/>
        </a:p>
      </dgm:t>
    </dgm:pt>
    <dgm:pt modelId="{A6785695-E039-4DBF-B084-22209072B08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Repeated-Measures ANOVA</a:t>
          </a:r>
          <a:endParaRPr lang="en-US" sz="1800" baseline="0" dirty="0">
            <a:solidFill>
              <a:schemeClr val="tx1"/>
            </a:solidFill>
          </a:endParaRPr>
        </a:p>
      </dgm:t>
    </dgm:pt>
    <dgm:pt modelId="{BCECDE0D-CC56-477A-912D-124885D809F3}" type="parTrans" cxnId="{12E04F75-7290-492A-81C9-96776DA5A84A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73CE6891-B93E-417C-8C01-0B915334EA69}" type="sibTrans" cxnId="{12E04F75-7290-492A-81C9-96776DA5A84A}">
      <dgm:prSet/>
      <dgm:spPr/>
      <dgm:t>
        <a:bodyPr/>
        <a:lstStyle/>
        <a:p>
          <a:endParaRPr lang="en-US"/>
        </a:p>
      </dgm:t>
    </dgm:pt>
    <dgm:pt modelId="{F7D45C4F-4AF3-4290-B1B5-6451BCA3542F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Matched or independent samples?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F5C0237F-7B4F-4468-8D4C-2E8AEEF93805}" type="parTrans" cxnId="{F6B11E03-0368-49FD-B3B4-3D33FEFD5F69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C5057D05-2F4F-4C92-A9E5-A5BFAC09EA90}" type="sibTrans" cxnId="{F6B11E03-0368-49FD-B3B4-3D33FEFD5F69}">
      <dgm:prSet/>
      <dgm:spPr/>
      <dgm:t>
        <a:bodyPr/>
        <a:lstStyle/>
        <a:p>
          <a:endParaRPr lang="en-US"/>
        </a:p>
      </dgm:t>
    </dgm:pt>
    <dgm:pt modelId="{7BB05F46-A99D-4E2D-8D04-75AA94F2E481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Related-Samples t-Test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FAAEB990-EA4D-44CA-A659-BA6606FF4CDD}" type="parTrans" cxnId="{163CA133-7260-493B-BC8D-3CAC9FA8D311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DA40FB90-0764-4A37-837E-D59EF7C05CE6}" type="sibTrans" cxnId="{163CA133-7260-493B-BC8D-3CAC9FA8D311}">
      <dgm:prSet/>
      <dgm:spPr/>
      <dgm:t>
        <a:bodyPr/>
        <a:lstStyle/>
        <a:p>
          <a:endParaRPr lang="en-US"/>
        </a:p>
      </dgm:t>
    </dgm:pt>
    <dgm:pt modelId="{E106BB30-CD14-4034-89B0-406331F4AD4A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Independent-Measures t-Test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FECAAF13-E3DC-4015-8E20-FDD7F6F543D5}" type="parTrans" cxnId="{D1F88957-0F54-4779-B717-901E364B1647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917B5631-073F-4EC5-9E65-FE717FCAB98F}" type="sibTrans" cxnId="{D1F88957-0F54-4779-B717-901E364B1647}">
      <dgm:prSet/>
      <dgm:spPr/>
      <dgm:t>
        <a:bodyPr/>
        <a:lstStyle/>
        <a:p>
          <a:endParaRPr lang="en-US"/>
        </a:p>
      </dgm:t>
    </dgm:pt>
    <dgm:pt modelId="{8577605C-DB0B-470B-B0E7-926DFBE741D8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Matched or independent samples?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3532E003-103D-451F-BCA9-21B0BBDCD38B}" type="parTrans" cxnId="{291672E1-7F3F-4C89-97F5-BD9BFB3B9684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96860248-4FBE-4992-BB1F-9380CD877CC0}" type="sibTrans" cxnId="{291672E1-7F3F-4C89-97F5-BD9BFB3B9684}">
      <dgm:prSet/>
      <dgm:spPr/>
      <dgm:t>
        <a:bodyPr/>
        <a:lstStyle/>
        <a:p>
          <a:endParaRPr lang="en-US"/>
        </a:p>
      </dgm:t>
    </dgm:pt>
    <dgm:pt modelId="{15066252-8BBA-4FF0-9F10-82431B1F62AD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Repeated-Measures ANOVA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8BB477D9-7F19-4288-B13A-B0616115EC1E}" type="parTrans" cxnId="{5E55B57F-C840-43F0-B9C1-2413E6E5D831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3C7555C4-A51C-4D2C-8647-D2FAC31C76A0}" type="sibTrans" cxnId="{5E55B57F-C840-43F0-B9C1-2413E6E5D831}">
      <dgm:prSet/>
      <dgm:spPr/>
      <dgm:t>
        <a:bodyPr/>
        <a:lstStyle/>
        <a:p>
          <a:endParaRPr lang="en-US"/>
        </a:p>
      </dgm:t>
    </dgm:pt>
    <dgm:pt modelId="{791D665A-AE9B-4E16-AE44-31FC24513A89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How many independent variables?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043498DD-F535-40D7-A759-2CFBB827BE84}" type="parTrans" cxnId="{9BCFCE2E-78C2-4C4D-8666-5BD4241DC0C8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ED5B6D9C-67AF-4A15-9B9B-CEB83C84FA55}" type="sibTrans" cxnId="{9BCFCE2E-78C2-4C4D-8666-5BD4241DC0C8}">
      <dgm:prSet/>
      <dgm:spPr/>
      <dgm:t>
        <a:bodyPr/>
        <a:lstStyle/>
        <a:p>
          <a:endParaRPr lang="en-US"/>
        </a:p>
      </dgm:t>
    </dgm:pt>
    <dgm:pt modelId="{C6399D10-9309-4AD9-BE3D-76034FE620F0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Single-Factor ANOVA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F8879DCF-1036-4126-BABA-BC94169D25A8}" type="parTrans" cxnId="{50598711-93DD-4D70-91B9-143A4FD68CE9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652FC374-547B-4EB8-85F1-10F899E02A5D}" type="sibTrans" cxnId="{50598711-93DD-4D70-91B9-143A4FD68CE9}">
      <dgm:prSet/>
      <dgm:spPr/>
      <dgm:t>
        <a:bodyPr/>
        <a:lstStyle/>
        <a:p>
          <a:endParaRPr lang="en-US"/>
        </a:p>
      </dgm:t>
    </dgm:pt>
    <dgm:pt modelId="{890D378F-F446-447B-B3AD-D097EB60BD5B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Two-Factor ANOVA </a:t>
          </a:r>
          <a:endParaRPr lang="en-US" sz="1800" baseline="0" dirty="0">
            <a:solidFill>
              <a:schemeClr val="tx1"/>
            </a:solidFill>
          </a:endParaRPr>
        </a:p>
      </dgm:t>
    </dgm:pt>
    <dgm:pt modelId="{0824FCE0-627F-48EA-8357-BFD9BF1F988E}" type="parTrans" cxnId="{38EF1EC5-FD8E-404A-AC54-87085916E223}">
      <dgm:prSet custT="1"/>
      <dgm:spPr>
        <a:ln>
          <a:solidFill>
            <a:schemeClr val="tx1"/>
          </a:solidFill>
          <a:tailEnd type="triangle"/>
        </a:ln>
      </dgm:spPr>
      <dgm:t>
        <a:bodyPr/>
        <a:lstStyle/>
        <a:p>
          <a:endParaRPr lang="en-US" sz="1800"/>
        </a:p>
      </dgm:t>
    </dgm:pt>
    <dgm:pt modelId="{88A5E1A0-DAAD-444C-AF0F-2E8274859E97}" type="sibTrans" cxnId="{38EF1EC5-FD8E-404A-AC54-87085916E223}">
      <dgm:prSet/>
      <dgm:spPr/>
      <dgm:t>
        <a:bodyPr/>
        <a:lstStyle/>
        <a:p>
          <a:endParaRPr lang="en-US"/>
        </a:p>
      </dgm:t>
    </dgm:pt>
    <dgm:pt modelId="{5E169ED6-A616-4B35-9E8C-9EA16008A5E3}">
      <dgm:prSet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sz="1800" baseline="0" dirty="0" smtClean="0">
              <a:solidFill>
                <a:schemeClr val="tx1"/>
              </a:solidFill>
            </a:rPr>
            <a:t>How many separate samples?</a:t>
          </a:r>
          <a:endParaRPr lang="en-US" sz="1800" baseline="0" dirty="0">
            <a:solidFill>
              <a:schemeClr val="tx1"/>
            </a:solidFill>
          </a:endParaRPr>
        </a:p>
      </dgm:t>
    </dgm:pt>
    <dgm:pt modelId="{8160ED92-6398-4768-9AAC-8D802BBA5AB1}" type="parTrans" cxnId="{5FA973AB-C4FA-4B90-8C4B-807B1B4E1FD6}">
      <dgm:prSet/>
      <dgm:spPr/>
      <dgm:t>
        <a:bodyPr/>
        <a:lstStyle/>
        <a:p>
          <a:endParaRPr lang="en-US"/>
        </a:p>
      </dgm:t>
    </dgm:pt>
    <dgm:pt modelId="{6CEFA066-6E02-4260-B797-CFFEDB04C324}" type="sibTrans" cxnId="{5FA973AB-C4FA-4B90-8C4B-807B1B4E1FD6}">
      <dgm:prSet/>
      <dgm:spPr/>
      <dgm:t>
        <a:bodyPr/>
        <a:lstStyle/>
        <a:p>
          <a:endParaRPr lang="en-US"/>
        </a:p>
      </dgm:t>
    </dgm:pt>
    <dgm:pt modelId="{6199493D-685A-4FDA-B8A9-C0984A7ABE11}" type="pres">
      <dgm:prSet presAssocID="{685DE584-9AEC-4E18-8319-80D439536CB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CBA56B-4B98-41B7-866C-C448DFB2B23E}" type="pres">
      <dgm:prSet presAssocID="{5E169ED6-A616-4B35-9E8C-9EA16008A5E3}" presName="root1" presStyleCnt="0"/>
      <dgm:spPr/>
    </dgm:pt>
    <dgm:pt modelId="{C5DDECD0-D43B-4AFD-8CD3-C77B1D603137}" type="pres">
      <dgm:prSet presAssocID="{5E169ED6-A616-4B35-9E8C-9EA16008A5E3}" presName="LevelOneTextNode" presStyleLbl="node0" presStyleIdx="0" presStyleCnt="1" custScaleX="51316" custScaleY="51316" custLinFactNeighborX="-38160" custLinFactNeighborY="106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73FA7-2611-4A94-A760-2DAC6EE32782}" type="pres">
      <dgm:prSet presAssocID="{5E169ED6-A616-4B35-9E8C-9EA16008A5E3}" presName="level2hierChild" presStyleCnt="0"/>
      <dgm:spPr/>
    </dgm:pt>
    <dgm:pt modelId="{A8029C7C-D082-450A-A012-21C96B9222CA}" type="pres">
      <dgm:prSet presAssocID="{182D43D3-8FAE-45B0-ABC7-E3C8167F2B3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EBAB58E1-2B04-4478-8B40-AFF99891DD24}" type="pres">
      <dgm:prSet presAssocID="{182D43D3-8FAE-45B0-ABC7-E3C8167F2B3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834AD2E1-D364-48E4-9FAB-DB62B120266F}" type="pres">
      <dgm:prSet presAssocID="{A9977683-D489-416A-9AD0-532F4D6EB8F6}" presName="root2" presStyleCnt="0"/>
      <dgm:spPr/>
    </dgm:pt>
    <dgm:pt modelId="{A7CBF19E-75A9-4C1F-8047-CC79A64A68D6}" type="pres">
      <dgm:prSet presAssocID="{A9977683-D489-416A-9AD0-532F4D6EB8F6}" presName="LevelTwoTextNode" presStyleLbl="node2" presStyleIdx="0" presStyleCnt="3" custScaleX="51316" custScaleY="51316" custLinFactNeighborX="-18271" custLinFactNeighborY="208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7B16D6-2425-4274-949F-34899A19193E}" type="pres">
      <dgm:prSet presAssocID="{A9977683-D489-416A-9AD0-532F4D6EB8F6}" presName="level3hierChild" presStyleCnt="0"/>
      <dgm:spPr/>
    </dgm:pt>
    <dgm:pt modelId="{A437572C-B9A5-45F0-BDD5-7E6B974E6AF5}" type="pres">
      <dgm:prSet presAssocID="{B29E4198-C3FE-468B-93D6-B0D454E0DD05}" presName="conn2-1" presStyleLbl="parChTrans1D3" presStyleIdx="0" presStyleCnt="7"/>
      <dgm:spPr/>
      <dgm:t>
        <a:bodyPr/>
        <a:lstStyle/>
        <a:p>
          <a:endParaRPr lang="en-US"/>
        </a:p>
      </dgm:t>
    </dgm:pt>
    <dgm:pt modelId="{0A8CEFE4-96BE-44C7-A7EE-68CCCD9C7410}" type="pres">
      <dgm:prSet presAssocID="{B29E4198-C3FE-468B-93D6-B0D454E0DD05}" presName="connTx" presStyleLbl="parChTrans1D3" presStyleIdx="0" presStyleCnt="7"/>
      <dgm:spPr/>
      <dgm:t>
        <a:bodyPr/>
        <a:lstStyle/>
        <a:p>
          <a:endParaRPr lang="en-US"/>
        </a:p>
      </dgm:t>
    </dgm:pt>
    <dgm:pt modelId="{C0B508EC-F397-4D57-9DCB-AA50BF2C9EB8}" type="pres">
      <dgm:prSet presAssocID="{A58FE0AA-8C12-4262-B869-328BDC5F2802}" presName="root2" presStyleCnt="0"/>
      <dgm:spPr/>
    </dgm:pt>
    <dgm:pt modelId="{C0E249B5-58A1-46B4-94B9-3605120DF333}" type="pres">
      <dgm:prSet presAssocID="{A58FE0AA-8C12-4262-B869-328BDC5F2802}" presName="LevelTwoTextNode" presStyleLbl="node3" presStyleIdx="0" presStyleCnt="7" custScaleX="51316" custScaleY="51316" custLinFactNeighborX="1619" custLinFactNeighborY="3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CB97F5-DD15-4DB6-BE91-16C542BA28AA}" type="pres">
      <dgm:prSet presAssocID="{A58FE0AA-8C12-4262-B869-328BDC5F2802}" presName="level3hierChild" presStyleCnt="0"/>
      <dgm:spPr/>
    </dgm:pt>
    <dgm:pt modelId="{B40E0F73-F133-4E9F-8277-C0ABB02A1656}" type="pres">
      <dgm:prSet presAssocID="{D32593EC-2A1E-48E3-B69E-DAED748EE311}" presName="conn2-1" presStyleLbl="parChTrans1D4" presStyleIdx="0" presStyleCnt="4"/>
      <dgm:spPr/>
      <dgm:t>
        <a:bodyPr/>
        <a:lstStyle/>
        <a:p>
          <a:endParaRPr lang="en-US"/>
        </a:p>
      </dgm:t>
    </dgm:pt>
    <dgm:pt modelId="{993E1DA7-87C0-4E2D-BDE1-9902EC2AA217}" type="pres">
      <dgm:prSet presAssocID="{D32593EC-2A1E-48E3-B69E-DAED748EE311}" presName="connTx" presStyleLbl="parChTrans1D4" presStyleIdx="0" presStyleCnt="4"/>
      <dgm:spPr/>
      <dgm:t>
        <a:bodyPr/>
        <a:lstStyle/>
        <a:p>
          <a:endParaRPr lang="en-US"/>
        </a:p>
      </dgm:t>
    </dgm:pt>
    <dgm:pt modelId="{5C627659-F400-4E62-923B-4E194E5EF89E}" type="pres">
      <dgm:prSet presAssocID="{AFBB68B1-B38E-4CEA-AB94-480AA1990C25}" presName="root2" presStyleCnt="0"/>
      <dgm:spPr/>
    </dgm:pt>
    <dgm:pt modelId="{42A74063-439E-4B1E-8D5C-DA43FEE74A47}" type="pres">
      <dgm:prSet presAssocID="{AFBB68B1-B38E-4CEA-AB94-480AA1990C25}" presName="LevelTwoTextNode" presStyleLbl="node4" presStyleIdx="0" presStyleCnt="4" custScaleX="51316" custScaleY="51316" custLinFactNeighborX="21508" custLinFactNeighborY="90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D9D7AD-7D3B-4674-8BAF-BE05DF305D05}" type="pres">
      <dgm:prSet presAssocID="{AFBB68B1-B38E-4CEA-AB94-480AA1990C25}" presName="level3hierChild" presStyleCnt="0"/>
      <dgm:spPr/>
    </dgm:pt>
    <dgm:pt modelId="{1C3DAD99-CC6F-47CA-8EB3-45AB3147816E}" type="pres">
      <dgm:prSet presAssocID="{E4DFC856-3007-4E06-AEF2-BB143FBE5741}" presName="conn2-1" presStyleLbl="parChTrans1D4" presStyleIdx="1" presStyleCnt="4"/>
      <dgm:spPr/>
      <dgm:t>
        <a:bodyPr/>
        <a:lstStyle/>
        <a:p>
          <a:endParaRPr lang="en-US"/>
        </a:p>
      </dgm:t>
    </dgm:pt>
    <dgm:pt modelId="{341A7C11-F8A6-44F9-ABF0-66B845612F80}" type="pres">
      <dgm:prSet presAssocID="{E4DFC856-3007-4E06-AEF2-BB143FBE5741}" presName="connTx" presStyleLbl="parChTrans1D4" presStyleIdx="1" presStyleCnt="4"/>
      <dgm:spPr/>
      <dgm:t>
        <a:bodyPr/>
        <a:lstStyle/>
        <a:p>
          <a:endParaRPr lang="en-US"/>
        </a:p>
      </dgm:t>
    </dgm:pt>
    <dgm:pt modelId="{AE55196E-555F-4912-A665-2D80712E9D36}" type="pres">
      <dgm:prSet presAssocID="{EB15A77F-D43D-4846-88B6-9897374BFBD7}" presName="root2" presStyleCnt="0"/>
      <dgm:spPr/>
    </dgm:pt>
    <dgm:pt modelId="{CD5F2C52-EB53-4771-82E4-65B644F0DFCA}" type="pres">
      <dgm:prSet presAssocID="{EB15A77F-D43D-4846-88B6-9897374BFBD7}" presName="LevelTwoTextNode" presStyleLbl="node4" presStyleIdx="1" presStyleCnt="4" custScaleX="51316" custScaleY="51316" custLinFactNeighborX="21508" custLinFactNeighborY="-16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9E866-173C-4FB2-887C-A120B2CD0544}" type="pres">
      <dgm:prSet presAssocID="{EB15A77F-D43D-4846-88B6-9897374BFBD7}" presName="level3hierChild" presStyleCnt="0"/>
      <dgm:spPr/>
    </dgm:pt>
    <dgm:pt modelId="{1353B87B-CE62-4492-BE97-658E30F45945}" type="pres">
      <dgm:prSet presAssocID="{8CA94634-321D-47AE-9A1C-16C60E121C91}" presName="conn2-1" presStyleLbl="parChTrans1D3" presStyleIdx="1" presStyleCnt="7"/>
      <dgm:spPr/>
      <dgm:t>
        <a:bodyPr/>
        <a:lstStyle/>
        <a:p>
          <a:endParaRPr lang="en-US"/>
        </a:p>
      </dgm:t>
    </dgm:pt>
    <dgm:pt modelId="{38117288-01CD-4128-8CE7-3D11739CCB60}" type="pres">
      <dgm:prSet presAssocID="{8CA94634-321D-47AE-9A1C-16C60E121C91}" presName="connTx" presStyleLbl="parChTrans1D3" presStyleIdx="1" presStyleCnt="7"/>
      <dgm:spPr/>
      <dgm:t>
        <a:bodyPr/>
        <a:lstStyle/>
        <a:p>
          <a:endParaRPr lang="en-US"/>
        </a:p>
      </dgm:t>
    </dgm:pt>
    <dgm:pt modelId="{54A37F5A-6626-4048-AD11-E7636FECCC26}" type="pres">
      <dgm:prSet presAssocID="{540F01BD-A604-4873-8468-E8F2EE1ACEBC}" presName="root2" presStyleCnt="0"/>
      <dgm:spPr/>
    </dgm:pt>
    <dgm:pt modelId="{2265C728-6CBD-4D63-B5C7-10342517C074}" type="pres">
      <dgm:prSet presAssocID="{540F01BD-A604-4873-8468-E8F2EE1ACEBC}" presName="LevelTwoTextNode" presStyleLbl="node3" presStyleIdx="1" presStyleCnt="7" custScaleX="51316" custScaleY="51316" custLinFactX="12824" custLinFactNeighborX="100000" custLinFactNeighborY="208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73F705-2775-436E-B1E4-91B7FA940DA9}" type="pres">
      <dgm:prSet presAssocID="{540F01BD-A604-4873-8468-E8F2EE1ACEBC}" presName="level3hierChild" presStyleCnt="0"/>
      <dgm:spPr/>
    </dgm:pt>
    <dgm:pt modelId="{938B3858-5188-4AE1-BF68-5BDB32428AA7}" type="pres">
      <dgm:prSet presAssocID="{BCECDE0D-CC56-477A-912D-124885D809F3}" presName="conn2-1" presStyleLbl="parChTrans1D3" presStyleIdx="2" presStyleCnt="7"/>
      <dgm:spPr/>
      <dgm:t>
        <a:bodyPr/>
        <a:lstStyle/>
        <a:p>
          <a:endParaRPr lang="en-US"/>
        </a:p>
      </dgm:t>
    </dgm:pt>
    <dgm:pt modelId="{B532EE41-4036-4583-9183-8924877A411C}" type="pres">
      <dgm:prSet presAssocID="{BCECDE0D-CC56-477A-912D-124885D809F3}" presName="connTx" presStyleLbl="parChTrans1D3" presStyleIdx="2" presStyleCnt="7"/>
      <dgm:spPr/>
      <dgm:t>
        <a:bodyPr/>
        <a:lstStyle/>
        <a:p>
          <a:endParaRPr lang="en-US"/>
        </a:p>
      </dgm:t>
    </dgm:pt>
    <dgm:pt modelId="{0A208458-EF26-4B1A-AA9D-E0D842878ABE}" type="pres">
      <dgm:prSet presAssocID="{A6785695-E039-4DBF-B084-22209072B08A}" presName="root2" presStyleCnt="0"/>
      <dgm:spPr/>
    </dgm:pt>
    <dgm:pt modelId="{66D8D8F8-CFE1-4C89-AEBC-BDEB9B562C2A}" type="pres">
      <dgm:prSet presAssocID="{A6785695-E039-4DBF-B084-22209072B08A}" presName="LevelTwoTextNode" presStyleLbl="node3" presStyleIdx="2" presStyleCnt="7" custScaleX="51316" custScaleY="51316" custLinFactX="12824" custLinFactNeighborX="100000" custLinFactNeighborY="101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A9186AF-C77E-4132-A269-09882194E6FD}" type="pres">
      <dgm:prSet presAssocID="{A6785695-E039-4DBF-B084-22209072B08A}" presName="level3hierChild" presStyleCnt="0"/>
      <dgm:spPr/>
    </dgm:pt>
    <dgm:pt modelId="{51116342-92FF-48C5-BB88-7C4C1BC574BE}" type="pres">
      <dgm:prSet presAssocID="{F5C0237F-7B4F-4468-8D4C-2E8AEEF93805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8D87E51-703E-4567-BEC0-DE408FCB63FB}" type="pres">
      <dgm:prSet presAssocID="{F5C0237F-7B4F-4468-8D4C-2E8AEEF93805}" presName="connTx" presStyleLbl="parChTrans1D2" presStyleIdx="1" presStyleCnt="3"/>
      <dgm:spPr/>
      <dgm:t>
        <a:bodyPr/>
        <a:lstStyle/>
        <a:p>
          <a:endParaRPr lang="en-US"/>
        </a:p>
      </dgm:t>
    </dgm:pt>
    <dgm:pt modelId="{2D1785E0-9E75-460E-A63B-D88CBD27143A}" type="pres">
      <dgm:prSet presAssocID="{F7D45C4F-4AF3-4290-B1B5-6451BCA3542F}" presName="root2" presStyleCnt="0"/>
      <dgm:spPr/>
    </dgm:pt>
    <dgm:pt modelId="{B78F4D94-A327-40EE-B22D-B420FE24FCCF}" type="pres">
      <dgm:prSet presAssocID="{F7D45C4F-4AF3-4290-B1B5-6451BCA3542F}" presName="LevelTwoTextNode" presStyleLbl="node2" presStyleIdx="1" presStyleCnt="3" custScaleX="51316" custScaleY="51316" custLinFactNeighborX="-18271" custLinFactNeighborY="-5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AF735B-AC25-43F5-B54D-82870A0E61FE}" type="pres">
      <dgm:prSet presAssocID="{F7D45C4F-4AF3-4290-B1B5-6451BCA3542F}" presName="level3hierChild" presStyleCnt="0"/>
      <dgm:spPr/>
    </dgm:pt>
    <dgm:pt modelId="{A4FFA8B4-5DE2-4DBE-A5E6-F0F4241304ED}" type="pres">
      <dgm:prSet presAssocID="{FAAEB990-EA4D-44CA-A659-BA6606FF4CDD}" presName="conn2-1" presStyleLbl="parChTrans1D3" presStyleIdx="3" presStyleCnt="7"/>
      <dgm:spPr/>
      <dgm:t>
        <a:bodyPr/>
        <a:lstStyle/>
        <a:p>
          <a:endParaRPr lang="en-US"/>
        </a:p>
      </dgm:t>
    </dgm:pt>
    <dgm:pt modelId="{E16C2935-9DE3-4202-AE47-52D75926B9BF}" type="pres">
      <dgm:prSet presAssocID="{FAAEB990-EA4D-44CA-A659-BA6606FF4CDD}" presName="connTx" presStyleLbl="parChTrans1D3" presStyleIdx="3" presStyleCnt="7"/>
      <dgm:spPr/>
      <dgm:t>
        <a:bodyPr/>
        <a:lstStyle/>
        <a:p>
          <a:endParaRPr lang="en-US"/>
        </a:p>
      </dgm:t>
    </dgm:pt>
    <dgm:pt modelId="{3732734C-DE29-40E7-9CB7-CD941B5E8128}" type="pres">
      <dgm:prSet presAssocID="{7BB05F46-A99D-4E2D-8D04-75AA94F2E481}" presName="root2" presStyleCnt="0"/>
      <dgm:spPr/>
    </dgm:pt>
    <dgm:pt modelId="{388BEEC9-099D-4123-A281-A1C8F1F4F9D8}" type="pres">
      <dgm:prSet presAssocID="{7BB05F46-A99D-4E2D-8D04-75AA94F2E481}" presName="LevelTwoTextNode" presStyleLbl="node3" presStyleIdx="3" presStyleCnt="7" custScaleX="51316" custScaleY="51316" custLinFactX="12824" custLinFactNeighborX="100000" custLinFactNeighborY="-5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910A5-A346-49BF-8E6E-4DE162D6D6B9}" type="pres">
      <dgm:prSet presAssocID="{7BB05F46-A99D-4E2D-8D04-75AA94F2E481}" presName="level3hierChild" presStyleCnt="0"/>
      <dgm:spPr/>
    </dgm:pt>
    <dgm:pt modelId="{FBCDAE13-26B3-4F42-9C99-4166C73B0300}" type="pres">
      <dgm:prSet presAssocID="{FECAAF13-E3DC-4015-8E20-FDD7F6F543D5}" presName="conn2-1" presStyleLbl="parChTrans1D3" presStyleIdx="4" presStyleCnt="7"/>
      <dgm:spPr/>
      <dgm:t>
        <a:bodyPr/>
        <a:lstStyle/>
        <a:p>
          <a:endParaRPr lang="en-US"/>
        </a:p>
      </dgm:t>
    </dgm:pt>
    <dgm:pt modelId="{FB63E1B5-AE43-4AD9-98A5-00F13633FDF2}" type="pres">
      <dgm:prSet presAssocID="{FECAAF13-E3DC-4015-8E20-FDD7F6F543D5}" presName="connTx" presStyleLbl="parChTrans1D3" presStyleIdx="4" presStyleCnt="7"/>
      <dgm:spPr/>
      <dgm:t>
        <a:bodyPr/>
        <a:lstStyle/>
        <a:p>
          <a:endParaRPr lang="en-US"/>
        </a:p>
      </dgm:t>
    </dgm:pt>
    <dgm:pt modelId="{146FB899-DF98-47A7-825A-95B28E47F9F2}" type="pres">
      <dgm:prSet presAssocID="{E106BB30-CD14-4034-89B0-406331F4AD4A}" presName="root2" presStyleCnt="0"/>
      <dgm:spPr/>
    </dgm:pt>
    <dgm:pt modelId="{A1655BEF-339A-4F91-AE5F-7D4F6AE68163}" type="pres">
      <dgm:prSet presAssocID="{E106BB30-CD14-4034-89B0-406331F4AD4A}" presName="LevelTwoTextNode" presStyleLbl="node3" presStyleIdx="4" presStyleCnt="7" custScaleX="51316" custScaleY="51316" custLinFactX="12824" custLinFactNeighborX="100000" custLinFactNeighborY="-113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5B8D86-C9CA-4487-9704-7D20F877EEA0}" type="pres">
      <dgm:prSet presAssocID="{E106BB30-CD14-4034-89B0-406331F4AD4A}" presName="level3hierChild" presStyleCnt="0"/>
      <dgm:spPr/>
    </dgm:pt>
    <dgm:pt modelId="{D2E0780A-392F-41EE-B577-C0D5343EEF7F}" type="pres">
      <dgm:prSet presAssocID="{3532E003-103D-451F-BCA9-21B0BBDCD38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26BDB43E-5967-4844-A4C1-4EE07B3962A5}" type="pres">
      <dgm:prSet presAssocID="{3532E003-103D-451F-BCA9-21B0BBDCD38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5A2FDB8-8AFD-42D9-AE05-6D4678BD3742}" type="pres">
      <dgm:prSet presAssocID="{8577605C-DB0B-470B-B0E7-926DFBE741D8}" presName="root2" presStyleCnt="0"/>
      <dgm:spPr/>
    </dgm:pt>
    <dgm:pt modelId="{A62F322D-9806-4078-A8B4-2765F5D2DD4F}" type="pres">
      <dgm:prSet presAssocID="{8577605C-DB0B-470B-B0E7-926DFBE741D8}" presName="LevelTwoTextNode" presStyleLbl="node2" presStyleIdx="2" presStyleCnt="3" custScaleX="51316" custScaleY="51316" custLinFactNeighborX="-18271" custLinFactNeighborY="-5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27651B-D089-458E-A8EC-0EB57B57C226}" type="pres">
      <dgm:prSet presAssocID="{8577605C-DB0B-470B-B0E7-926DFBE741D8}" presName="level3hierChild" presStyleCnt="0"/>
      <dgm:spPr/>
    </dgm:pt>
    <dgm:pt modelId="{299C8090-814C-4774-8F4D-2ACD4E943B4D}" type="pres">
      <dgm:prSet presAssocID="{8BB477D9-7F19-4288-B13A-B0616115EC1E}" presName="conn2-1" presStyleLbl="parChTrans1D3" presStyleIdx="5" presStyleCnt="7"/>
      <dgm:spPr/>
      <dgm:t>
        <a:bodyPr/>
        <a:lstStyle/>
        <a:p>
          <a:endParaRPr lang="en-US"/>
        </a:p>
      </dgm:t>
    </dgm:pt>
    <dgm:pt modelId="{AFB4AF02-1AF6-42A3-BE37-162D9F3E5B97}" type="pres">
      <dgm:prSet presAssocID="{8BB477D9-7F19-4288-B13A-B0616115EC1E}" presName="connTx" presStyleLbl="parChTrans1D3" presStyleIdx="5" presStyleCnt="7"/>
      <dgm:spPr/>
      <dgm:t>
        <a:bodyPr/>
        <a:lstStyle/>
        <a:p>
          <a:endParaRPr lang="en-US"/>
        </a:p>
      </dgm:t>
    </dgm:pt>
    <dgm:pt modelId="{523B3685-D7E6-421F-810F-1BB0C8BE0B98}" type="pres">
      <dgm:prSet presAssocID="{15066252-8BBA-4FF0-9F10-82431B1F62AD}" presName="root2" presStyleCnt="0"/>
      <dgm:spPr/>
    </dgm:pt>
    <dgm:pt modelId="{F237CBAF-F694-480F-8D35-950D2DE487B3}" type="pres">
      <dgm:prSet presAssocID="{15066252-8BBA-4FF0-9F10-82431B1F62AD}" presName="LevelTwoTextNode" presStyleLbl="node3" presStyleIdx="5" presStyleCnt="7" custScaleX="51316" custScaleY="51316" custLinFactX="12824" custLinFactNeighborX="100000" custLinFactNeighborY="-220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F8D59-FC5B-481A-A4D2-BB812EB0E86E}" type="pres">
      <dgm:prSet presAssocID="{15066252-8BBA-4FF0-9F10-82431B1F62AD}" presName="level3hierChild" presStyleCnt="0"/>
      <dgm:spPr/>
    </dgm:pt>
    <dgm:pt modelId="{425CA39B-F320-4CB5-80FC-D81A4DACAAED}" type="pres">
      <dgm:prSet presAssocID="{043498DD-F535-40D7-A759-2CFBB827BE84}" presName="conn2-1" presStyleLbl="parChTrans1D3" presStyleIdx="6" presStyleCnt="7"/>
      <dgm:spPr/>
      <dgm:t>
        <a:bodyPr/>
        <a:lstStyle/>
        <a:p>
          <a:endParaRPr lang="en-US"/>
        </a:p>
      </dgm:t>
    </dgm:pt>
    <dgm:pt modelId="{79970A53-6B63-4B01-A64B-80EA9B72ED7E}" type="pres">
      <dgm:prSet presAssocID="{043498DD-F535-40D7-A759-2CFBB827BE84}" presName="connTx" presStyleLbl="parChTrans1D3" presStyleIdx="6" presStyleCnt="7"/>
      <dgm:spPr/>
      <dgm:t>
        <a:bodyPr/>
        <a:lstStyle/>
        <a:p>
          <a:endParaRPr lang="en-US"/>
        </a:p>
      </dgm:t>
    </dgm:pt>
    <dgm:pt modelId="{89C45ACE-1C8E-4AAA-BD3C-7EE8D0218B75}" type="pres">
      <dgm:prSet presAssocID="{791D665A-AE9B-4E16-AE44-31FC24513A89}" presName="root2" presStyleCnt="0"/>
      <dgm:spPr/>
    </dgm:pt>
    <dgm:pt modelId="{2799AFDF-283A-4CDD-982F-74EC08ADD7F9}" type="pres">
      <dgm:prSet presAssocID="{791D665A-AE9B-4E16-AE44-31FC24513A89}" presName="LevelTwoTextNode" presStyleLbl="node3" presStyleIdx="6" presStyleCnt="7" custScaleX="51316" custScaleY="51316" custLinFactNeighborX="1619" custLinFactNeighborY="-49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3F4C69-E9B2-49BD-B938-C6505EAD31AA}" type="pres">
      <dgm:prSet presAssocID="{791D665A-AE9B-4E16-AE44-31FC24513A89}" presName="level3hierChild" presStyleCnt="0"/>
      <dgm:spPr/>
    </dgm:pt>
    <dgm:pt modelId="{AF886387-6163-4D0A-B7FA-C7B1FFFFAA51}" type="pres">
      <dgm:prSet presAssocID="{F8879DCF-1036-4126-BABA-BC94169D25A8}" presName="conn2-1" presStyleLbl="parChTrans1D4" presStyleIdx="2" presStyleCnt="4"/>
      <dgm:spPr/>
      <dgm:t>
        <a:bodyPr/>
        <a:lstStyle/>
        <a:p>
          <a:endParaRPr lang="en-US"/>
        </a:p>
      </dgm:t>
    </dgm:pt>
    <dgm:pt modelId="{A67A7C82-3DA8-4BCE-B42F-024C94CF39FA}" type="pres">
      <dgm:prSet presAssocID="{F8879DCF-1036-4126-BABA-BC94169D25A8}" presName="connTx" presStyleLbl="parChTrans1D4" presStyleIdx="2" presStyleCnt="4"/>
      <dgm:spPr/>
      <dgm:t>
        <a:bodyPr/>
        <a:lstStyle/>
        <a:p>
          <a:endParaRPr lang="en-US"/>
        </a:p>
      </dgm:t>
    </dgm:pt>
    <dgm:pt modelId="{5CA3C65C-EE06-4185-8725-D33D7A0ACFB5}" type="pres">
      <dgm:prSet presAssocID="{C6399D10-9309-4AD9-BE3D-76034FE620F0}" presName="root2" presStyleCnt="0"/>
      <dgm:spPr/>
    </dgm:pt>
    <dgm:pt modelId="{16C3FB49-1427-4BF0-90BD-86514CF1ACD2}" type="pres">
      <dgm:prSet presAssocID="{C6399D10-9309-4AD9-BE3D-76034FE620F0}" presName="LevelTwoTextNode" presStyleLbl="node4" presStyleIdx="2" presStyleCnt="4" custScaleX="51316" custScaleY="51316" custLinFactNeighborX="21508" custLinFactNeighborY="4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F7A340-5F06-4894-B688-D5A9E41A7D83}" type="pres">
      <dgm:prSet presAssocID="{C6399D10-9309-4AD9-BE3D-76034FE620F0}" presName="level3hierChild" presStyleCnt="0"/>
      <dgm:spPr/>
    </dgm:pt>
    <dgm:pt modelId="{3F14C762-ACFF-45A8-8B16-E251D2420EB7}" type="pres">
      <dgm:prSet presAssocID="{0824FCE0-627F-48EA-8357-BFD9BF1F988E}" presName="conn2-1" presStyleLbl="parChTrans1D4" presStyleIdx="3" presStyleCnt="4"/>
      <dgm:spPr/>
      <dgm:t>
        <a:bodyPr/>
        <a:lstStyle/>
        <a:p>
          <a:endParaRPr lang="en-US"/>
        </a:p>
      </dgm:t>
    </dgm:pt>
    <dgm:pt modelId="{5F9CA243-DF5B-47A7-99CA-B6A9CC65BFEB}" type="pres">
      <dgm:prSet presAssocID="{0824FCE0-627F-48EA-8357-BFD9BF1F988E}" presName="connTx" presStyleLbl="parChTrans1D4" presStyleIdx="3" presStyleCnt="4"/>
      <dgm:spPr/>
      <dgm:t>
        <a:bodyPr/>
        <a:lstStyle/>
        <a:p>
          <a:endParaRPr lang="en-US"/>
        </a:p>
      </dgm:t>
    </dgm:pt>
    <dgm:pt modelId="{FCC5C434-C23D-4A18-9254-AC5F76DCE946}" type="pres">
      <dgm:prSet presAssocID="{890D378F-F446-447B-B3AD-D097EB60BD5B}" presName="root2" presStyleCnt="0"/>
      <dgm:spPr/>
    </dgm:pt>
    <dgm:pt modelId="{1F4AE22E-6583-4C7B-A8DF-3154885FE326}" type="pres">
      <dgm:prSet presAssocID="{890D378F-F446-447B-B3AD-D097EB60BD5B}" presName="LevelTwoTextNode" presStyleLbl="node4" presStyleIdx="3" presStyleCnt="4" custScaleX="51316" custScaleY="51316" custLinFactNeighborX="21508" custLinFactNeighborY="-102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5B4D4F-40F6-4514-93FA-5D62D8458B5F}" type="pres">
      <dgm:prSet presAssocID="{890D378F-F446-447B-B3AD-D097EB60BD5B}" presName="level3hierChild" presStyleCnt="0"/>
      <dgm:spPr/>
    </dgm:pt>
  </dgm:ptLst>
  <dgm:cxnLst>
    <dgm:cxn modelId="{00D07200-0860-4EF8-BD7B-BDEBBC7D9C2E}" type="presOf" srcId="{8CA94634-321D-47AE-9A1C-16C60E121C91}" destId="{1353B87B-CE62-4492-BE97-658E30F45945}" srcOrd="0" destOrd="0" presId="urn:microsoft.com/office/officeart/2005/8/layout/hierarchy2"/>
    <dgm:cxn modelId="{358AD11B-4AB8-454A-9C2D-5385B8EEC44D}" type="presOf" srcId="{8BB477D9-7F19-4288-B13A-B0616115EC1E}" destId="{299C8090-814C-4774-8F4D-2ACD4E943B4D}" srcOrd="0" destOrd="0" presId="urn:microsoft.com/office/officeart/2005/8/layout/hierarchy2"/>
    <dgm:cxn modelId="{7936730F-E98B-4A67-9CD0-7612EA434C69}" type="presOf" srcId="{FAAEB990-EA4D-44CA-A659-BA6606FF4CDD}" destId="{E16C2935-9DE3-4202-AE47-52D75926B9BF}" srcOrd="1" destOrd="0" presId="urn:microsoft.com/office/officeart/2005/8/layout/hierarchy2"/>
    <dgm:cxn modelId="{291672E1-7F3F-4C89-97F5-BD9BFB3B9684}" srcId="{5E169ED6-A616-4B35-9E8C-9EA16008A5E3}" destId="{8577605C-DB0B-470B-B0E7-926DFBE741D8}" srcOrd="2" destOrd="0" parTransId="{3532E003-103D-451F-BCA9-21B0BBDCD38B}" sibTransId="{96860248-4FBE-4992-BB1F-9380CD877CC0}"/>
    <dgm:cxn modelId="{805FCACE-1D70-45E7-8FAF-B0C2434B1ED0}" type="presOf" srcId="{E106BB30-CD14-4034-89B0-406331F4AD4A}" destId="{A1655BEF-339A-4F91-AE5F-7D4F6AE68163}" srcOrd="0" destOrd="0" presId="urn:microsoft.com/office/officeart/2005/8/layout/hierarchy2"/>
    <dgm:cxn modelId="{8581F768-4618-4A4E-87CA-22D89BAE70F3}" type="presOf" srcId="{E4DFC856-3007-4E06-AEF2-BB143FBE5741}" destId="{341A7C11-F8A6-44F9-ABF0-66B845612F80}" srcOrd="1" destOrd="0" presId="urn:microsoft.com/office/officeart/2005/8/layout/hierarchy2"/>
    <dgm:cxn modelId="{FC2F73A5-DE0B-4BB3-BB3D-F172CB9E6A28}" type="presOf" srcId="{D32593EC-2A1E-48E3-B69E-DAED748EE311}" destId="{B40E0F73-F133-4E9F-8277-C0ABB02A1656}" srcOrd="0" destOrd="0" presId="urn:microsoft.com/office/officeart/2005/8/layout/hierarchy2"/>
    <dgm:cxn modelId="{93A63E3E-0969-4C8C-8729-A5EB7D52A0E4}" type="presOf" srcId="{FAAEB990-EA4D-44CA-A659-BA6606FF4CDD}" destId="{A4FFA8B4-5DE2-4DBE-A5E6-F0F4241304ED}" srcOrd="0" destOrd="0" presId="urn:microsoft.com/office/officeart/2005/8/layout/hierarchy2"/>
    <dgm:cxn modelId="{0550715B-F8A3-4A5F-8570-093498FC3987}" type="presOf" srcId="{5E169ED6-A616-4B35-9E8C-9EA16008A5E3}" destId="{C5DDECD0-D43B-4AFD-8CD3-C77B1D603137}" srcOrd="0" destOrd="0" presId="urn:microsoft.com/office/officeart/2005/8/layout/hierarchy2"/>
    <dgm:cxn modelId="{91EC5B17-9C09-46B4-B23A-418D7938762E}" type="presOf" srcId="{F5C0237F-7B4F-4468-8D4C-2E8AEEF93805}" destId="{B8D87E51-703E-4567-BEC0-DE408FCB63FB}" srcOrd="1" destOrd="0" presId="urn:microsoft.com/office/officeart/2005/8/layout/hierarchy2"/>
    <dgm:cxn modelId="{38EF1EC5-FD8E-404A-AC54-87085916E223}" srcId="{791D665A-AE9B-4E16-AE44-31FC24513A89}" destId="{890D378F-F446-447B-B3AD-D097EB60BD5B}" srcOrd="1" destOrd="0" parTransId="{0824FCE0-627F-48EA-8357-BFD9BF1F988E}" sibTransId="{88A5E1A0-DAAD-444C-AF0F-2E8274859E97}"/>
    <dgm:cxn modelId="{26E66CBB-CC0B-41FE-AD77-C657B0C9E0D2}" type="presOf" srcId="{EB15A77F-D43D-4846-88B6-9897374BFBD7}" destId="{CD5F2C52-EB53-4771-82E4-65B644F0DFCA}" srcOrd="0" destOrd="0" presId="urn:microsoft.com/office/officeart/2005/8/layout/hierarchy2"/>
    <dgm:cxn modelId="{2664F601-E99F-44A9-8B56-29C6075FF7BE}" type="presOf" srcId="{043498DD-F535-40D7-A759-2CFBB827BE84}" destId="{425CA39B-F320-4CB5-80FC-D81A4DACAAED}" srcOrd="0" destOrd="0" presId="urn:microsoft.com/office/officeart/2005/8/layout/hierarchy2"/>
    <dgm:cxn modelId="{D9E031D7-71FE-49F9-BB50-64032DE01600}" type="presOf" srcId="{D32593EC-2A1E-48E3-B69E-DAED748EE311}" destId="{993E1DA7-87C0-4E2D-BDE1-9902EC2AA217}" srcOrd="1" destOrd="0" presId="urn:microsoft.com/office/officeart/2005/8/layout/hierarchy2"/>
    <dgm:cxn modelId="{467F5932-4A6D-4620-827E-BE8565174506}" type="presOf" srcId="{15066252-8BBA-4FF0-9F10-82431B1F62AD}" destId="{F237CBAF-F694-480F-8D35-950D2DE487B3}" srcOrd="0" destOrd="0" presId="urn:microsoft.com/office/officeart/2005/8/layout/hierarchy2"/>
    <dgm:cxn modelId="{5558AB04-3864-4BFD-818C-6FFC7D01C35C}" type="presOf" srcId="{B29E4198-C3FE-468B-93D6-B0D454E0DD05}" destId="{A437572C-B9A5-45F0-BDD5-7E6B974E6AF5}" srcOrd="0" destOrd="0" presId="urn:microsoft.com/office/officeart/2005/8/layout/hierarchy2"/>
    <dgm:cxn modelId="{E8F6C79C-49AC-4943-AB38-4CF66A5E7640}" type="presOf" srcId="{791D665A-AE9B-4E16-AE44-31FC24513A89}" destId="{2799AFDF-283A-4CDD-982F-74EC08ADD7F9}" srcOrd="0" destOrd="0" presId="urn:microsoft.com/office/officeart/2005/8/layout/hierarchy2"/>
    <dgm:cxn modelId="{7F5F7DE8-06AE-4FA0-957A-F50661E936C9}" srcId="{A9977683-D489-416A-9AD0-532F4D6EB8F6}" destId="{540F01BD-A604-4873-8468-E8F2EE1ACEBC}" srcOrd="1" destOrd="0" parTransId="{8CA94634-321D-47AE-9A1C-16C60E121C91}" sibTransId="{554A2A87-C67F-4690-B451-1E95124C3226}"/>
    <dgm:cxn modelId="{CDA9B515-37F5-4D44-A773-9CE8D8B8D368}" type="presOf" srcId="{7BB05F46-A99D-4E2D-8D04-75AA94F2E481}" destId="{388BEEC9-099D-4123-A281-A1C8F1F4F9D8}" srcOrd="0" destOrd="0" presId="urn:microsoft.com/office/officeart/2005/8/layout/hierarchy2"/>
    <dgm:cxn modelId="{F6B11E03-0368-49FD-B3B4-3D33FEFD5F69}" srcId="{5E169ED6-A616-4B35-9E8C-9EA16008A5E3}" destId="{F7D45C4F-4AF3-4290-B1B5-6451BCA3542F}" srcOrd="1" destOrd="0" parTransId="{F5C0237F-7B4F-4468-8D4C-2E8AEEF93805}" sibTransId="{C5057D05-2F4F-4C92-A9E5-A5BFAC09EA90}"/>
    <dgm:cxn modelId="{5EB25A6A-65B7-4E58-87EC-3395208D6D43}" srcId="{5E169ED6-A616-4B35-9E8C-9EA16008A5E3}" destId="{A9977683-D489-416A-9AD0-532F4D6EB8F6}" srcOrd="0" destOrd="0" parTransId="{182D43D3-8FAE-45B0-ABC7-E3C8167F2B34}" sibTransId="{FCD22FF3-E6F9-43D9-839A-990655633FB5}"/>
    <dgm:cxn modelId="{318E45D0-2FA0-443E-A8AE-E285890C79A0}" type="presOf" srcId="{AFBB68B1-B38E-4CEA-AB94-480AA1990C25}" destId="{42A74063-439E-4B1E-8D5C-DA43FEE74A47}" srcOrd="0" destOrd="0" presId="urn:microsoft.com/office/officeart/2005/8/layout/hierarchy2"/>
    <dgm:cxn modelId="{33C98E0B-4A75-4B61-9A31-EE92EF4941B8}" type="presOf" srcId="{BCECDE0D-CC56-477A-912D-124885D809F3}" destId="{938B3858-5188-4AE1-BF68-5BDB32428AA7}" srcOrd="0" destOrd="0" presId="urn:microsoft.com/office/officeart/2005/8/layout/hierarchy2"/>
    <dgm:cxn modelId="{50598711-93DD-4D70-91B9-143A4FD68CE9}" srcId="{791D665A-AE9B-4E16-AE44-31FC24513A89}" destId="{C6399D10-9309-4AD9-BE3D-76034FE620F0}" srcOrd="0" destOrd="0" parTransId="{F8879DCF-1036-4126-BABA-BC94169D25A8}" sibTransId="{652FC374-547B-4EB8-85F1-10F899E02A5D}"/>
    <dgm:cxn modelId="{EF03CC1B-35F9-4072-8F21-91AC0CA026F5}" type="presOf" srcId="{0824FCE0-627F-48EA-8357-BFD9BF1F988E}" destId="{5F9CA243-DF5B-47A7-99CA-B6A9CC65BFEB}" srcOrd="1" destOrd="0" presId="urn:microsoft.com/office/officeart/2005/8/layout/hierarchy2"/>
    <dgm:cxn modelId="{5FA973AB-C4FA-4B90-8C4B-807B1B4E1FD6}" srcId="{685DE584-9AEC-4E18-8319-80D439536CB6}" destId="{5E169ED6-A616-4B35-9E8C-9EA16008A5E3}" srcOrd="0" destOrd="0" parTransId="{8160ED92-6398-4768-9AAC-8D802BBA5AB1}" sibTransId="{6CEFA066-6E02-4260-B797-CFFEDB04C324}"/>
    <dgm:cxn modelId="{A901F0E7-AA29-4FFA-97BE-D9FE6B9B69AB}" type="presOf" srcId="{FECAAF13-E3DC-4015-8E20-FDD7F6F543D5}" destId="{FBCDAE13-26B3-4F42-9C99-4166C73B0300}" srcOrd="0" destOrd="0" presId="urn:microsoft.com/office/officeart/2005/8/layout/hierarchy2"/>
    <dgm:cxn modelId="{5BAF12A7-F7DD-4C8D-A91F-993A6B1CBD9E}" type="presOf" srcId="{A6785695-E039-4DBF-B084-22209072B08A}" destId="{66D8D8F8-CFE1-4C89-AEBC-BDEB9B562C2A}" srcOrd="0" destOrd="0" presId="urn:microsoft.com/office/officeart/2005/8/layout/hierarchy2"/>
    <dgm:cxn modelId="{4E46B102-8873-4923-A178-002E9AB7831B}" srcId="{A58FE0AA-8C12-4262-B869-328BDC5F2802}" destId="{AFBB68B1-B38E-4CEA-AB94-480AA1990C25}" srcOrd="0" destOrd="0" parTransId="{D32593EC-2A1E-48E3-B69E-DAED748EE311}" sibTransId="{553BCDDA-8BA2-459F-AD06-81D86823D33C}"/>
    <dgm:cxn modelId="{1459E65E-70E3-499C-9AB7-EE725B926380}" type="presOf" srcId="{890D378F-F446-447B-B3AD-D097EB60BD5B}" destId="{1F4AE22E-6583-4C7B-A8DF-3154885FE326}" srcOrd="0" destOrd="0" presId="urn:microsoft.com/office/officeart/2005/8/layout/hierarchy2"/>
    <dgm:cxn modelId="{5E55B57F-C840-43F0-B9C1-2413E6E5D831}" srcId="{8577605C-DB0B-470B-B0E7-926DFBE741D8}" destId="{15066252-8BBA-4FF0-9F10-82431B1F62AD}" srcOrd="0" destOrd="0" parTransId="{8BB477D9-7F19-4288-B13A-B0616115EC1E}" sibTransId="{3C7555C4-A51C-4D2C-8647-D2FAC31C76A0}"/>
    <dgm:cxn modelId="{DB83E7F5-C12D-444C-8812-92D3E68881B3}" type="presOf" srcId="{3532E003-103D-451F-BCA9-21B0BBDCD38B}" destId="{D2E0780A-392F-41EE-B577-C0D5343EEF7F}" srcOrd="0" destOrd="0" presId="urn:microsoft.com/office/officeart/2005/8/layout/hierarchy2"/>
    <dgm:cxn modelId="{C16A303D-44F1-4B67-9C83-E9106B380BB4}" type="presOf" srcId="{F8879DCF-1036-4126-BABA-BC94169D25A8}" destId="{A67A7C82-3DA8-4BCE-B42F-024C94CF39FA}" srcOrd="1" destOrd="0" presId="urn:microsoft.com/office/officeart/2005/8/layout/hierarchy2"/>
    <dgm:cxn modelId="{99BA27C0-69BB-4FB6-B823-28200AA14E37}" type="presOf" srcId="{0824FCE0-627F-48EA-8357-BFD9BF1F988E}" destId="{3F14C762-ACFF-45A8-8B16-E251D2420EB7}" srcOrd="0" destOrd="0" presId="urn:microsoft.com/office/officeart/2005/8/layout/hierarchy2"/>
    <dgm:cxn modelId="{354D6EDA-DE10-4FE8-B650-0A6B7B797C97}" type="presOf" srcId="{8BB477D9-7F19-4288-B13A-B0616115EC1E}" destId="{AFB4AF02-1AF6-42A3-BE37-162D9F3E5B97}" srcOrd="1" destOrd="0" presId="urn:microsoft.com/office/officeart/2005/8/layout/hierarchy2"/>
    <dgm:cxn modelId="{5F595D69-CB42-4E87-AB21-B79E174073B2}" type="presOf" srcId="{3532E003-103D-451F-BCA9-21B0BBDCD38B}" destId="{26BDB43E-5967-4844-A4C1-4EE07B3962A5}" srcOrd="1" destOrd="0" presId="urn:microsoft.com/office/officeart/2005/8/layout/hierarchy2"/>
    <dgm:cxn modelId="{163CA133-7260-493B-BC8D-3CAC9FA8D311}" srcId="{F7D45C4F-4AF3-4290-B1B5-6451BCA3542F}" destId="{7BB05F46-A99D-4E2D-8D04-75AA94F2E481}" srcOrd="0" destOrd="0" parTransId="{FAAEB990-EA4D-44CA-A659-BA6606FF4CDD}" sibTransId="{DA40FB90-0764-4A37-837E-D59EF7C05CE6}"/>
    <dgm:cxn modelId="{659F1713-B049-49D0-A3E7-8DBF009404F7}" type="presOf" srcId="{F5C0237F-7B4F-4468-8D4C-2E8AEEF93805}" destId="{51116342-92FF-48C5-BB88-7C4C1BC574BE}" srcOrd="0" destOrd="0" presId="urn:microsoft.com/office/officeart/2005/8/layout/hierarchy2"/>
    <dgm:cxn modelId="{12E04F75-7290-492A-81C9-96776DA5A84A}" srcId="{A9977683-D489-416A-9AD0-532F4D6EB8F6}" destId="{A6785695-E039-4DBF-B084-22209072B08A}" srcOrd="2" destOrd="0" parTransId="{BCECDE0D-CC56-477A-912D-124885D809F3}" sibTransId="{73CE6891-B93E-417C-8C01-0B915334EA69}"/>
    <dgm:cxn modelId="{EC73812C-C669-43B5-BCD2-5EB8EDD4212D}" type="presOf" srcId="{F8879DCF-1036-4126-BABA-BC94169D25A8}" destId="{AF886387-6163-4D0A-B7FA-C7B1FFFFAA51}" srcOrd="0" destOrd="0" presId="urn:microsoft.com/office/officeart/2005/8/layout/hierarchy2"/>
    <dgm:cxn modelId="{41025D63-79CF-4989-8B15-B7D1E8140CB0}" type="presOf" srcId="{B29E4198-C3FE-468B-93D6-B0D454E0DD05}" destId="{0A8CEFE4-96BE-44C7-A7EE-68CCCD9C7410}" srcOrd="1" destOrd="0" presId="urn:microsoft.com/office/officeart/2005/8/layout/hierarchy2"/>
    <dgm:cxn modelId="{051A28F8-37AC-45CC-85A5-FCFC6B7A2A38}" srcId="{A58FE0AA-8C12-4262-B869-328BDC5F2802}" destId="{EB15A77F-D43D-4846-88B6-9897374BFBD7}" srcOrd="1" destOrd="0" parTransId="{E4DFC856-3007-4E06-AEF2-BB143FBE5741}" sibTransId="{DC8C2BDD-4A98-465B-88B2-585396F89FA4}"/>
    <dgm:cxn modelId="{D1F88957-0F54-4779-B717-901E364B1647}" srcId="{F7D45C4F-4AF3-4290-B1B5-6451BCA3542F}" destId="{E106BB30-CD14-4034-89B0-406331F4AD4A}" srcOrd="1" destOrd="0" parTransId="{FECAAF13-E3DC-4015-8E20-FDD7F6F543D5}" sibTransId="{917B5631-073F-4EC5-9E65-FE717FCAB98F}"/>
    <dgm:cxn modelId="{97998A7A-DFA6-44AE-9768-7FA2FC26D7C6}" type="presOf" srcId="{E4DFC856-3007-4E06-AEF2-BB143FBE5741}" destId="{1C3DAD99-CC6F-47CA-8EB3-45AB3147816E}" srcOrd="0" destOrd="0" presId="urn:microsoft.com/office/officeart/2005/8/layout/hierarchy2"/>
    <dgm:cxn modelId="{CB28B21D-D3EB-466D-8320-DA51EF19416D}" type="presOf" srcId="{FECAAF13-E3DC-4015-8E20-FDD7F6F543D5}" destId="{FB63E1B5-AE43-4AD9-98A5-00F13633FDF2}" srcOrd="1" destOrd="0" presId="urn:microsoft.com/office/officeart/2005/8/layout/hierarchy2"/>
    <dgm:cxn modelId="{1EA816EF-715C-477C-AD92-5138FA46335D}" type="presOf" srcId="{F7D45C4F-4AF3-4290-B1B5-6451BCA3542F}" destId="{B78F4D94-A327-40EE-B22D-B420FE24FCCF}" srcOrd="0" destOrd="0" presId="urn:microsoft.com/office/officeart/2005/8/layout/hierarchy2"/>
    <dgm:cxn modelId="{8ABD17D5-3133-49A2-BB4C-EB31590E2743}" type="presOf" srcId="{A58FE0AA-8C12-4262-B869-328BDC5F2802}" destId="{C0E249B5-58A1-46B4-94B9-3605120DF333}" srcOrd="0" destOrd="0" presId="urn:microsoft.com/office/officeart/2005/8/layout/hierarchy2"/>
    <dgm:cxn modelId="{9BCFCE2E-78C2-4C4D-8666-5BD4241DC0C8}" srcId="{8577605C-DB0B-470B-B0E7-926DFBE741D8}" destId="{791D665A-AE9B-4E16-AE44-31FC24513A89}" srcOrd="1" destOrd="0" parTransId="{043498DD-F535-40D7-A759-2CFBB827BE84}" sibTransId="{ED5B6D9C-67AF-4A15-9B9B-CEB83C84FA55}"/>
    <dgm:cxn modelId="{A2409AF7-27AD-46EC-8896-207568585C80}" type="presOf" srcId="{685DE584-9AEC-4E18-8319-80D439536CB6}" destId="{6199493D-685A-4FDA-B8A9-C0984A7ABE11}" srcOrd="0" destOrd="0" presId="urn:microsoft.com/office/officeart/2005/8/layout/hierarchy2"/>
    <dgm:cxn modelId="{1B80A6B7-22B8-4517-AEEC-C5175E2D2D62}" type="presOf" srcId="{C6399D10-9309-4AD9-BE3D-76034FE620F0}" destId="{16C3FB49-1427-4BF0-90BD-86514CF1ACD2}" srcOrd="0" destOrd="0" presId="urn:microsoft.com/office/officeart/2005/8/layout/hierarchy2"/>
    <dgm:cxn modelId="{76494324-C10A-4E09-999B-94DA898D125E}" type="presOf" srcId="{8577605C-DB0B-470B-B0E7-926DFBE741D8}" destId="{A62F322D-9806-4078-A8B4-2765F5D2DD4F}" srcOrd="0" destOrd="0" presId="urn:microsoft.com/office/officeart/2005/8/layout/hierarchy2"/>
    <dgm:cxn modelId="{199F966F-9A1E-40C8-81AC-739D30A030BA}" type="presOf" srcId="{182D43D3-8FAE-45B0-ABC7-E3C8167F2B34}" destId="{EBAB58E1-2B04-4478-8B40-AFF99891DD24}" srcOrd="1" destOrd="0" presId="urn:microsoft.com/office/officeart/2005/8/layout/hierarchy2"/>
    <dgm:cxn modelId="{87E481DA-DA61-47EE-A1C9-93A01A6936EE}" type="presOf" srcId="{182D43D3-8FAE-45B0-ABC7-E3C8167F2B34}" destId="{A8029C7C-D082-450A-A012-21C96B9222CA}" srcOrd="0" destOrd="0" presId="urn:microsoft.com/office/officeart/2005/8/layout/hierarchy2"/>
    <dgm:cxn modelId="{9962C617-2E4B-4FC8-A829-77010D632271}" srcId="{A9977683-D489-416A-9AD0-532F4D6EB8F6}" destId="{A58FE0AA-8C12-4262-B869-328BDC5F2802}" srcOrd="0" destOrd="0" parTransId="{B29E4198-C3FE-468B-93D6-B0D454E0DD05}" sibTransId="{1EF487C1-A8F9-450F-964B-AE0395B00907}"/>
    <dgm:cxn modelId="{FC051285-138A-4B41-96E8-2112DA3F39BD}" type="presOf" srcId="{A9977683-D489-416A-9AD0-532F4D6EB8F6}" destId="{A7CBF19E-75A9-4C1F-8047-CC79A64A68D6}" srcOrd="0" destOrd="0" presId="urn:microsoft.com/office/officeart/2005/8/layout/hierarchy2"/>
    <dgm:cxn modelId="{7023A886-4102-49D6-96A2-BC26FADE5FEB}" type="presOf" srcId="{BCECDE0D-CC56-477A-912D-124885D809F3}" destId="{B532EE41-4036-4583-9183-8924877A411C}" srcOrd="1" destOrd="0" presId="urn:microsoft.com/office/officeart/2005/8/layout/hierarchy2"/>
    <dgm:cxn modelId="{C1463316-CB6E-4FD5-9566-F066C9611F47}" type="presOf" srcId="{043498DD-F535-40D7-A759-2CFBB827BE84}" destId="{79970A53-6B63-4B01-A64B-80EA9B72ED7E}" srcOrd="1" destOrd="0" presId="urn:microsoft.com/office/officeart/2005/8/layout/hierarchy2"/>
    <dgm:cxn modelId="{A2205C29-90BF-481E-A78A-700BB4BD6FBD}" type="presOf" srcId="{8CA94634-321D-47AE-9A1C-16C60E121C91}" destId="{38117288-01CD-4128-8CE7-3D11739CCB60}" srcOrd="1" destOrd="0" presId="urn:microsoft.com/office/officeart/2005/8/layout/hierarchy2"/>
    <dgm:cxn modelId="{56AB0981-5BFC-4A7F-A467-2D4077477CA0}" type="presOf" srcId="{540F01BD-A604-4873-8468-E8F2EE1ACEBC}" destId="{2265C728-6CBD-4D63-B5C7-10342517C074}" srcOrd="0" destOrd="0" presId="urn:microsoft.com/office/officeart/2005/8/layout/hierarchy2"/>
    <dgm:cxn modelId="{0BAA678B-9AF8-445E-A1C4-62CFC9D1C6B4}" type="presParOf" srcId="{6199493D-685A-4FDA-B8A9-C0984A7ABE11}" destId="{83CBA56B-4B98-41B7-866C-C448DFB2B23E}" srcOrd="0" destOrd="0" presId="urn:microsoft.com/office/officeart/2005/8/layout/hierarchy2"/>
    <dgm:cxn modelId="{C205832D-8348-458B-946C-F82144A52ED7}" type="presParOf" srcId="{83CBA56B-4B98-41B7-866C-C448DFB2B23E}" destId="{C5DDECD0-D43B-4AFD-8CD3-C77B1D603137}" srcOrd="0" destOrd="0" presId="urn:microsoft.com/office/officeart/2005/8/layout/hierarchy2"/>
    <dgm:cxn modelId="{24924051-1619-40F8-8106-3F77D5229B16}" type="presParOf" srcId="{83CBA56B-4B98-41B7-866C-C448DFB2B23E}" destId="{B9073FA7-2611-4A94-A760-2DAC6EE32782}" srcOrd="1" destOrd="0" presId="urn:microsoft.com/office/officeart/2005/8/layout/hierarchy2"/>
    <dgm:cxn modelId="{249C6134-949F-45CA-9016-018C7A4EFB1B}" type="presParOf" srcId="{B9073FA7-2611-4A94-A760-2DAC6EE32782}" destId="{A8029C7C-D082-450A-A012-21C96B9222CA}" srcOrd="0" destOrd="0" presId="urn:microsoft.com/office/officeart/2005/8/layout/hierarchy2"/>
    <dgm:cxn modelId="{A83F17D1-9FEF-4BE7-AD3A-C96EC4C354F8}" type="presParOf" srcId="{A8029C7C-D082-450A-A012-21C96B9222CA}" destId="{EBAB58E1-2B04-4478-8B40-AFF99891DD24}" srcOrd="0" destOrd="0" presId="urn:microsoft.com/office/officeart/2005/8/layout/hierarchy2"/>
    <dgm:cxn modelId="{6A4E0362-29F8-4A70-B81C-16F221F8DED5}" type="presParOf" srcId="{B9073FA7-2611-4A94-A760-2DAC6EE32782}" destId="{834AD2E1-D364-48E4-9FAB-DB62B120266F}" srcOrd="1" destOrd="0" presId="urn:microsoft.com/office/officeart/2005/8/layout/hierarchy2"/>
    <dgm:cxn modelId="{D8621063-33A0-4FC8-A623-AD981E429245}" type="presParOf" srcId="{834AD2E1-D364-48E4-9FAB-DB62B120266F}" destId="{A7CBF19E-75A9-4C1F-8047-CC79A64A68D6}" srcOrd="0" destOrd="0" presId="urn:microsoft.com/office/officeart/2005/8/layout/hierarchy2"/>
    <dgm:cxn modelId="{DF55CFD8-B967-4912-8F73-8967AD404C7C}" type="presParOf" srcId="{834AD2E1-D364-48E4-9FAB-DB62B120266F}" destId="{E07B16D6-2425-4274-949F-34899A19193E}" srcOrd="1" destOrd="0" presId="urn:microsoft.com/office/officeart/2005/8/layout/hierarchy2"/>
    <dgm:cxn modelId="{7C8BC485-04AA-4001-9CAA-F0C60D7864DA}" type="presParOf" srcId="{E07B16D6-2425-4274-949F-34899A19193E}" destId="{A437572C-B9A5-45F0-BDD5-7E6B974E6AF5}" srcOrd="0" destOrd="0" presId="urn:microsoft.com/office/officeart/2005/8/layout/hierarchy2"/>
    <dgm:cxn modelId="{74973782-9A6F-4C5B-9020-03CD7B5B2239}" type="presParOf" srcId="{A437572C-B9A5-45F0-BDD5-7E6B974E6AF5}" destId="{0A8CEFE4-96BE-44C7-A7EE-68CCCD9C7410}" srcOrd="0" destOrd="0" presId="urn:microsoft.com/office/officeart/2005/8/layout/hierarchy2"/>
    <dgm:cxn modelId="{DA30EA15-D6E7-4A2A-9216-B12958093397}" type="presParOf" srcId="{E07B16D6-2425-4274-949F-34899A19193E}" destId="{C0B508EC-F397-4D57-9DCB-AA50BF2C9EB8}" srcOrd="1" destOrd="0" presId="urn:microsoft.com/office/officeart/2005/8/layout/hierarchy2"/>
    <dgm:cxn modelId="{3CDCC27E-1279-4E42-96F3-D6FEB05AD75D}" type="presParOf" srcId="{C0B508EC-F397-4D57-9DCB-AA50BF2C9EB8}" destId="{C0E249B5-58A1-46B4-94B9-3605120DF333}" srcOrd="0" destOrd="0" presId="urn:microsoft.com/office/officeart/2005/8/layout/hierarchy2"/>
    <dgm:cxn modelId="{719C5782-43DD-4278-9D2F-3408C0B1E0FE}" type="presParOf" srcId="{C0B508EC-F397-4D57-9DCB-AA50BF2C9EB8}" destId="{DECB97F5-DD15-4DB6-BE91-16C542BA28AA}" srcOrd="1" destOrd="0" presId="urn:microsoft.com/office/officeart/2005/8/layout/hierarchy2"/>
    <dgm:cxn modelId="{9221224F-70C3-49E0-8AAE-01EDD5A6F09A}" type="presParOf" srcId="{DECB97F5-DD15-4DB6-BE91-16C542BA28AA}" destId="{B40E0F73-F133-4E9F-8277-C0ABB02A1656}" srcOrd="0" destOrd="0" presId="urn:microsoft.com/office/officeart/2005/8/layout/hierarchy2"/>
    <dgm:cxn modelId="{971D625E-6DE9-4C6A-B9C9-23A5015FCD7D}" type="presParOf" srcId="{B40E0F73-F133-4E9F-8277-C0ABB02A1656}" destId="{993E1DA7-87C0-4E2D-BDE1-9902EC2AA217}" srcOrd="0" destOrd="0" presId="urn:microsoft.com/office/officeart/2005/8/layout/hierarchy2"/>
    <dgm:cxn modelId="{B68597B0-5670-4454-9E22-0540582EE831}" type="presParOf" srcId="{DECB97F5-DD15-4DB6-BE91-16C542BA28AA}" destId="{5C627659-F400-4E62-923B-4E194E5EF89E}" srcOrd="1" destOrd="0" presId="urn:microsoft.com/office/officeart/2005/8/layout/hierarchy2"/>
    <dgm:cxn modelId="{81FF847A-559A-4B86-9C39-FFF3BEE3359E}" type="presParOf" srcId="{5C627659-F400-4E62-923B-4E194E5EF89E}" destId="{42A74063-439E-4B1E-8D5C-DA43FEE74A47}" srcOrd="0" destOrd="0" presId="urn:microsoft.com/office/officeart/2005/8/layout/hierarchy2"/>
    <dgm:cxn modelId="{449D5C41-5DD6-46BC-A80B-FE6FA97A5AB9}" type="presParOf" srcId="{5C627659-F400-4E62-923B-4E194E5EF89E}" destId="{94D9D7AD-7D3B-4674-8BAF-BE05DF305D05}" srcOrd="1" destOrd="0" presId="urn:microsoft.com/office/officeart/2005/8/layout/hierarchy2"/>
    <dgm:cxn modelId="{C561F350-92A4-43EB-8F21-EFB61D9718B8}" type="presParOf" srcId="{DECB97F5-DD15-4DB6-BE91-16C542BA28AA}" destId="{1C3DAD99-CC6F-47CA-8EB3-45AB3147816E}" srcOrd="2" destOrd="0" presId="urn:microsoft.com/office/officeart/2005/8/layout/hierarchy2"/>
    <dgm:cxn modelId="{EB6B74AA-0DB4-4166-AA45-202875824614}" type="presParOf" srcId="{1C3DAD99-CC6F-47CA-8EB3-45AB3147816E}" destId="{341A7C11-F8A6-44F9-ABF0-66B845612F80}" srcOrd="0" destOrd="0" presId="urn:microsoft.com/office/officeart/2005/8/layout/hierarchy2"/>
    <dgm:cxn modelId="{F946CE3E-77FE-4C7B-96D0-1A619694489E}" type="presParOf" srcId="{DECB97F5-DD15-4DB6-BE91-16C542BA28AA}" destId="{AE55196E-555F-4912-A665-2D80712E9D36}" srcOrd="3" destOrd="0" presId="urn:microsoft.com/office/officeart/2005/8/layout/hierarchy2"/>
    <dgm:cxn modelId="{614B900D-572D-4F4D-87E6-4868C796C444}" type="presParOf" srcId="{AE55196E-555F-4912-A665-2D80712E9D36}" destId="{CD5F2C52-EB53-4771-82E4-65B644F0DFCA}" srcOrd="0" destOrd="0" presId="urn:microsoft.com/office/officeart/2005/8/layout/hierarchy2"/>
    <dgm:cxn modelId="{3760B657-C89B-4917-B826-128886D208F0}" type="presParOf" srcId="{AE55196E-555F-4912-A665-2D80712E9D36}" destId="{8879E866-173C-4FB2-887C-A120B2CD0544}" srcOrd="1" destOrd="0" presId="urn:microsoft.com/office/officeart/2005/8/layout/hierarchy2"/>
    <dgm:cxn modelId="{FC57BB0B-032C-4D92-8BF9-0A3E2FA3C2F0}" type="presParOf" srcId="{E07B16D6-2425-4274-949F-34899A19193E}" destId="{1353B87B-CE62-4492-BE97-658E30F45945}" srcOrd="2" destOrd="0" presId="urn:microsoft.com/office/officeart/2005/8/layout/hierarchy2"/>
    <dgm:cxn modelId="{C5C71A58-647E-4826-86FD-8FA98A256AC2}" type="presParOf" srcId="{1353B87B-CE62-4492-BE97-658E30F45945}" destId="{38117288-01CD-4128-8CE7-3D11739CCB60}" srcOrd="0" destOrd="0" presId="urn:microsoft.com/office/officeart/2005/8/layout/hierarchy2"/>
    <dgm:cxn modelId="{4E804803-32D6-4A26-8448-B992E68F89D5}" type="presParOf" srcId="{E07B16D6-2425-4274-949F-34899A19193E}" destId="{54A37F5A-6626-4048-AD11-E7636FECCC26}" srcOrd="3" destOrd="0" presId="urn:microsoft.com/office/officeart/2005/8/layout/hierarchy2"/>
    <dgm:cxn modelId="{6CCCD4DA-EB7D-461F-9726-404D1DF46171}" type="presParOf" srcId="{54A37F5A-6626-4048-AD11-E7636FECCC26}" destId="{2265C728-6CBD-4D63-B5C7-10342517C074}" srcOrd="0" destOrd="0" presId="urn:microsoft.com/office/officeart/2005/8/layout/hierarchy2"/>
    <dgm:cxn modelId="{2821C7DC-9319-4FDF-B575-75ED7397CB87}" type="presParOf" srcId="{54A37F5A-6626-4048-AD11-E7636FECCC26}" destId="{4573F705-2775-436E-B1E4-91B7FA940DA9}" srcOrd="1" destOrd="0" presId="urn:microsoft.com/office/officeart/2005/8/layout/hierarchy2"/>
    <dgm:cxn modelId="{74AB35C6-B2B6-4B57-A2DB-38BA7863D26A}" type="presParOf" srcId="{E07B16D6-2425-4274-949F-34899A19193E}" destId="{938B3858-5188-4AE1-BF68-5BDB32428AA7}" srcOrd="4" destOrd="0" presId="urn:microsoft.com/office/officeart/2005/8/layout/hierarchy2"/>
    <dgm:cxn modelId="{AECC9712-C409-40FD-9EBA-A6AD0B745662}" type="presParOf" srcId="{938B3858-5188-4AE1-BF68-5BDB32428AA7}" destId="{B532EE41-4036-4583-9183-8924877A411C}" srcOrd="0" destOrd="0" presId="urn:microsoft.com/office/officeart/2005/8/layout/hierarchy2"/>
    <dgm:cxn modelId="{D11EE122-F222-42F1-B68F-EC1FB40AB1C8}" type="presParOf" srcId="{E07B16D6-2425-4274-949F-34899A19193E}" destId="{0A208458-EF26-4B1A-AA9D-E0D842878ABE}" srcOrd="5" destOrd="0" presId="urn:microsoft.com/office/officeart/2005/8/layout/hierarchy2"/>
    <dgm:cxn modelId="{D4B23339-8029-4B36-8AB4-E8046908AC05}" type="presParOf" srcId="{0A208458-EF26-4B1A-AA9D-E0D842878ABE}" destId="{66D8D8F8-CFE1-4C89-AEBC-BDEB9B562C2A}" srcOrd="0" destOrd="0" presId="urn:microsoft.com/office/officeart/2005/8/layout/hierarchy2"/>
    <dgm:cxn modelId="{E42BEF03-A34C-4066-B13D-97D2685E631D}" type="presParOf" srcId="{0A208458-EF26-4B1A-AA9D-E0D842878ABE}" destId="{2A9186AF-C77E-4132-A269-09882194E6FD}" srcOrd="1" destOrd="0" presId="urn:microsoft.com/office/officeart/2005/8/layout/hierarchy2"/>
    <dgm:cxn modelId="{03EBE8B8-6000-4608-A09C-DFDED37D9AD8}" type="presParOf" srcId="{B9073FA7-2611-4A94-A760-2DAC6EE32782}" destId="{51116342-92FF-48C5-BB88-7C4C1BC574BE}" srcOrd="2" destOrd="0" presId="urn:microsoft.com/office/officeart/2005/8/layout/hierarchy2"/>
    <dgm:cxn modelId="{A54C1C50-41E8-44F0-BE86-11693E709686}" type="presParOf" srcId="{51116342-92FF-48C5-BB88-7C4C1BC574BE}" destId="{B8D87E51-703E-4567-BEC0-DE408FCB63FB}" srcOrd="0" destOrd="0" presId="urn:microsoft.com/office/officeart/2005/8/layout/hierarchy2"/>
    <dgm:cxn modelId="{FEB53F5C-3786-4B37-B9B0-8E6ADCEFF41C}" type="presParOf" srcId="{B9073FA7-2611-4A94-A760-2DAC6EE32782}" destId="{2D1785E0-9E75-460E-A63B-D88CBD27143A}" srcOrd="3" destOrd="0" presId="urn:microsoft.com/office/officeart/2005/8/layout/hierarchy2"/>
    <dgm:cxn modelId="{218A4DE2-32FC-4350-8C68-56E845AA32B9}" type="presParOf" srcId="{2D1785E0-9E75-460E-A63B-D88CBD27143A}" destId="{B78F4D94-A327-40EE-B22D-B420FE24FCCF}" srcOrd="0" destOrd="0" presId="urn:microsoft.com/office/officeart/2005/8/layout/hierarchy2"/>
    <dgm:cxn modelId="{C74A1371-7B2D-4FFD-A7EF-03C457E40CFC}" type="presParOf" srcId="{2D1785E0-9E75-460E-A63B-D88CBD27143A}" destId="{88AF735B-AC25-43F5-B54D-82870A0E61FE}" srcOrd="1" destOrd="0" presId="urn:microsoft.com/office/officeart/2005/8/layout/hierarchy2"/>
    <dgm:cxn modelId="{2AEE1DE0-D389-40AE-BE3F-57D5305C0C88}" type="presParOf" srcId="{88AF735B-AC25-43F5-B54D-82870A0E61FE}" destId="{A4FFA8B4-5DE2-4DBE-A5E6-F0F4241304ED}" srcOrd="0" destOrd="0" presId="urn:microsoft.com/office/officeart/2005/8/layout/hierarchy2"/>
    <dgm:cxn modelId="{80AC89CE-42ED-4FCE-BD1E-3EA0A28941FB}" type="presParOf" srcId="{A4FFA8B4-5DE2-4DBE-A5E6-F0F4241304ED}" destId="{E16C2935-9DE3-4202-AE47-52D75926B9BF}" srcOrd="0" destOrd="0" presId="urn:microsoft.com/office/officeart/2005/8/layout/hierarchy2"/>
    <dgm:cxn modelId="{F2CC647D-47D6-4683-B6D4-038E5040C609}" type="presParOf" srcId="{88AF735B-AC25-43F5-B54D-82870A0E61FE}" destId="{3732734C-DE29-40E7-9CB7-CD941B5E8128}" srcOrd="1" destOrd="0" presId="urn:microsoft.com/office/officeart/2005/8/layout/hierarchy2"/>
    <dgm:cxn modelId="{7854CBC8-716E-4275-8D7E-0292D9D7C10F}" type="presParOf" srcId="{3732734C-DE29-40E7-9CB7-CD941B5E8128}" destId="{388BEEC9-099D-4123-A281-A1C8F1F4F9D8}" srcOrd="0" destOrd="0" presId="urn:microsoft.com/office/officeart/2005/8/layout/hierarchy2"/>
    <dgm:cxn modelId="{BF100EC8-C94A-4E8B-87AB-EBD33E0138A4}" type="presParOf" srcId="{3732734C-DE29-40E7-9CB7-CD941B5E8128}" destId="{133910A5-A346-49BF-8E6E-4DE162D6D6B9}" srcOrd="1" destOrd="0" presId="urn:microsoft.com/office/officeart/2005/8/layout/hierarchy2"/>
    <dgm:cxn modelId="{525A9FE4-1221-4858-8CD9-4DD16D868000}" type="presParOf" srcId="{88AF735B-AC25-43F5-B54D-82870A0E61FE}" destId="{FBCDAE13-26B3-4F42-9C99-4166C73B0300}" srcOrd="2" destOrd="0" presId="urn:microsoft.com/office/officeart/2005/8/layout/hierarchy2"/>
    <dgm:cxn modelId="{BDBEE2BC-3FB5-443A-858D-F5029976427D}" type="presParOf" srcId="{FBCDAE13-26B3-4F42-9C99-4166C73B0300}" destId="{FB63E1B5-AE43-4AD9-98A5-00F13633FDF2}" srcOrd="0" destOrd="0" presId="urn:microsoft.com/office/officeart/2005/8/layout/hierarchy2"/>
    <dgm:cxn modelId="{AF75B3B0-B458-4FED-AFF3-1F6563F0BE9A}" type="presParOf" srcId="{88AF735B-AC25-43F5-B54D-82870A0E61FE}" destId="{146FB899-DF98-47A7-825A-95B28E47F9F2}" srcOrd="3" destOrd="0" presId="urn:microsoft.com/office/officeart/2005/8/layout/hierarchy2"/>
    <dgm:cxn modelId="{7B3E2346-091E-44B5-BD86-00F4C238DEE9}" type="presParOf" srcId="{146FB899-DF98-47A7-825A-95B28E47F9F2}" destId="{A1655BEF-339A-4F91-AE5F-7D4F6AE68163}" srcOrd="0" destOrd="0" presId="urn:microsoft.com/office/officeart/2005/8/layout/hierarchy2"/>
    <dgm:cxn modelId="{CDE52C61-97CF-4ACD-8DE8-CCC4E7589FA4}" type="presParOf" srcId="{146FB899-DF98-47A7-825A-95B28E47F9F2}" destId="{175B8D86-C9CA-4487-9704-7D20F877EEA0}" srcOrd="1" destOrd="0" presId="urn:microsoft.com/office/officeart/2005/8/layout/hierarchy2"/>
    <dgm:cxn modelId="{01080173-518B-476A-8246-11FBD69066F8}" type="presParOf" srcId="{B9073FA7-2611-4A94-A760-2DAC6EE32782}" destId="{D2E0780A-392F-41EE-B577-C0D5343EEF7F}" srcOrd="4" destOrd="0" presId="urn:microsoft.com/office/officeart/2005/8/layout/hierarchy2"/>
    <dgm:cxn modelId="{5F21875F-A57A-4ADE-9174-09B16DA3C5B9}" type="presParOf" srcId="{D2E0780A-392F-41EE-B577-C0D5343EEF7F}" destId="{26BDB43E-5967-4844-A4C1-4EE07B3962A5}" srcOrd="0" destOrd="0" presId="urn:microsoft.com/office/officeart/2005/8/layout/hierarchy2"/>
    <dgm:cxn modelId="{D0307253-F04E-4DB5-8B23-FB61D9DF402F}" type="presParOf" srcId="{B9073FA7-2611-4A94-A760-2DAC6EE32782}" destId="{15A2FDB8-8AFD-42D9-AE05-6D4678BD3742}" srcOrd="5" destOrd="0" presId="urn:microsoft.com/office/officeart/2005/8/layout/hierarchy2"/>
    <dgm:cxn modelId="{7E6949A9-5474-45AF-99FA-FB71D1F354FE}" type="presParOf" srcId="{15A2FDB8-8AFD-42D9-AE05-6D4678BD3742}" destId="{A62F322D-9806-4078-A8B4-2765F5D2DD4F}" srcOrd="0" destOrd="0" presId="urn:microsoft.com/office/officeart/2005/8/layout/hierarchy2"/>
    <dgm:cxn modelId="{DBC978A8-C44A-41D6-B1B5-D3E5269BB79E}" type="presParOf" srcId="{15A2FDB8-8AFD-42D9-AE05-6D4678BD3742}" destId="{9627651B-D089-458E-A8EC-0EB57B57C226}" srcOrd="1" destOrd="0" presId="urn:microsoft.com/office/officeart/2005/8/layout/hierarchy2"/>
    <dgm:cxn modelId="{2AE3921B-0D9F-4896-8613-049BAEA8F553}" type="presParOf" srcId="{9627651B-D089-458E-A8EC-0EB57B57C226}" destId="{299C8090-814C-4774-8F4D-2ACD4E943B4D}" srcOrd="0" destOrd="0" presId="urn:microsoft.com/office/officeart/2005/8/layout/hierarchy2"/>
    <dgm:cxn modelId="{B4AEF4AC-ADC7-4CA6-852F-16F1A59C0314}" type="presParOf" srcId="{299C8090-814C-4774-8F4D-2ACD4E943B4D}" destId="{AFB4AF02-1AF6-42A3-BE37-162D9F3E5B97}" srcOrd="0" destOrd="0" presId="urn:microsoft.com/office/officeart/2005/8/layout/hierarchy2"/>
    <dgm:cxn modelId="{DA1FF10E-476F-4C2E-93D9-9441EE112E26}" type="presParOf" srcId="{9627651B-D089-458E-A8EC-0EB57B57C226}" destId="{523B3685-D7E6-421F-810F-1BB0C8BE0B98}" srcOrd="1" destOrd="0" presId="urn:microsoft.com/office/officeart/2005/8/layout/hierarchy2"/>
    <dgm:cxn modelId="{C15D5824-9EE7-47EB-B9CA-EE5C25E340EC}" type="presParOf" srcId="{523B3685-D7E6-421F-810F-1BB0C8BE0B98}" destId="{F237CBAF-F694-480F-8D35-950D2DE487B3}" srcOrd="0" destOrd="0" presId="urn:microsoft.com/office/officeart/2005/8/layout/hierarchy2"/>
    <dgm:cxn modelId="{1410EB4F-75C1-43B1-B861-BD0C2890E158}" type="presParOf" srcId="{523B3685-D7E6-421F-810F-1BB0C8BE0B98}" destId="{A90F8D59-FC5B-481A-A4D2-BB812EB0E86E}" srcOrd="1" destOrd="0" presId="urn:microsoft.com/office/officeart/2005/8/layout/hierarchy2"/>
    <dgm:cxn modelId="{C50A5225-CD6C-4A0A-B5A5-A0729DD59519}" type="presParOf" srcId="{9627651B-D089-458E-A8EC-0EB57B57C226}" destId="{425CA39B-F320-4CB5-80FC-D81A4DACAAED}" srcOrd="2" destOrd="0" presId="urn:microsoft.com/office/officeart/2005/8/layout/hierarchy2"/>
    <dgm:cxn modelId="{73A89E21-F96C-44B9-9418-89EEF32BD863}" type="presParOf" srcId="{425CA39B-F320-4CB5-80FC-D81A4DACAAED}" destId="{79970A53-6B63-4B01-A64B-80EA9B72ED7E}" srcOrd="0" destOrd="0" presId="urn:microsoft.com/office/officeart/2005/8/layout/hierarchy2"/>
    <dgm:cxn modelId="{3AC4AEF6-B3AC-49CD-82AB-D8C40E2ADC1F}" type="presParOf" srcId="{9627651B-D089-458E-A8EC-0EB57B57C226}" destId="{89C45ACE-1C8E-4AAA-BD3C-7EE8D0218B75}" srcOrd="3" destOrd="0" presId="urn:microsoft.com/office/officeart/2005/8/layout/hierarchy2"/>
    <dgm:cxn modelId="{EE9CC1CD-8F68-4416-BC4E-268BA3AFDEEB}" type="presParOf" srcId="{89C45ACE-1C8E-4AAA-BD3C-7EE8D0218B75}" destId="{2799AFDF-283A-4CDD-982F-74EC08ADD7F9}" srcOrd="0" destOrd="0" presId="urn:microsoft.com/office/officeart/2005/8/layout/hierarchy2"/>
    <dgm:cxn modelId="{CF2FDA7A-084A-49E0-BB4E-4E26618E74C4}" type="presParOf" srcId="{89C45ACE-1C8E-4AAA-BD3C-7EE8D0218B75}" destId="{E53F4C69-E9B2-49BD-B938-C6505EAD31AA}" srcOrd="1" destOrd="0" presId="urn:microsoft.com/office/officeart/2005/8/layout/hierarchy2"/>
    <dgm:cxn modelId="{29743BA4-1C81-46A1-9838-4B9A13640308}" type="presParOf" srcId="{E53F4C69-E9B2-49BD-B938-C6505EAD31AA}" destId="{AF886387-6163-4D0A-B7FA-C7B1FFFFAA51}" srcOrd="0" destOrd="0" presId="urn:microsoft.com/office/officeart/2005/8/layout/hierarchy2"/>
    <dgm:cxn modelId="{29D89F65-2A4B-4D02-8C6A-686EB0249F5C}" type="presParOf" srcId="{AF886387-6163-4D0A-B7FA-C7B1FFFFAA51}" destId="{A67A7C82-3DA8-4BCE-B42F-024C94CF39FA}" srcOrd="0" destOrd="0" presId="urn:microsoft.com/office/officeart/2005/8/layout/hierarchy2"/>
    <dgm:cxn modelId="{F9A1E785-3007-4DE9-8CB4-048D8AAC67C3}" type="presParOf" srcId="{E53F4C69-E9B2-49BD-B938-C6505EAD31AA}" destId="{5CA3C65C-EE06-4185-8725-D33D7A0ACFB5}" srcOrd="1" destOrd="0" presId="urn:microsoft.com/office/officeart/2005/8/layout/hierarchy2"/>
    <dgm:cxn modelId="{7702E445-2085-454B-B77B-13A65230B30E}" type="presParOf" srcId="{5CA3C65C-EE06-4185-8725-D33D7A0ACFB5}" destId="{16C3FB49-1427-4BF0-90BD-86514CF1ACD2}" srcOrd="0" destOrd="0" presId="urn:microsoft.com/office/officeart/2005/8/layout/hierarchy2"/>
    <dgm:cxn modelId="{5D081468-307C-494C-8179-022FAAB983ED}" type="presParOf" srcId="{5CA3C65C-EE06-4185-8725-D33D7A0ACFB5}" destId="{8EF7A340-5F06-4894-B688-D5A9E41A7D83}" srcOrd="1" destOrd="0" presId="urn:microsoft.com/office/officeart/2005/8/layout/hierarchy2"/>
    <dgm:cxn modelId="{FD8E9521-0DA2-458E-86C2-86FD456EC2C1}" type="presParOf" srcId="{E53F4C69-E9B2-49BD-B938-C6505EAD31AA}" destId="{3F14C762-ACFF-45A8-8B16-E251D2420EB7}" srcOrd="2" destOrd="0" presId="urn:microsoft.com/office/officeart/2005/8/layout/hierarchy2"/>
    <dgm:cxn modelId="{6B55ABF9-CFD7-4F75-8AB5-ED1387469C81}" type="presParOf" srcId="{3F14C762-ACFF-45A8-8B16-E251D2420EB7}" destId="{5F9CA243-DF5B-47A7-99CA-B6A9CC65BFEB}" srcOrd="0" destOrd="0" presId="urn:microsoft.com/office/officeart/2005/8/layout/hierarchy2"/>
    <dgm:cxn modelId="{2BBC1AC4-E833-49F8-A1F9-2AB4C56F4D27}" type="presParOf" srcId="{E53F4C69-E9B2-49BD-B938-C6505EAD31AA}" destId="{FCC5C434-C23D-4A18-9254-AC5F76DCE946}" srcOrd="3" destOrd="0" presId="urn:microsoft.com/office/officeart/2005/8/layout/hierarchy2"/>
    <dgm:cxn modelId="{DF27453D-DC45-4345-B8DA-2AD83D2D0768}" type="presParOf" srcId="{FCC5C434-C23D-4A18-9254-AC5F76DCE946}" destId="{1F4AE22E-6583-4C7B-A8DF-3154885FE326}" srcOrd="0" destOrd="0" presId="urn:microsoft.com/office/officeart/2005/8/layout/hierarchy2"/>
    <dgm:cxn modelId="{27B9E680-9EC7-4B90-AC12-786B442282EA}" type="presParOf" srcId="{FCC5C434-C23D-4A18-9254-AC5F76DCE946}" destId="{2C5B4D4F-40F6-4514-93FA-5D62D8458B5F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BF7A9-5859-4532-9202-8EADA2C669A0}">
      <dsp:nvSpPr>
        <dsp:cNvPr id="0" name=""/>
        <dsp:cNvSpPr/>
      </dsp:nvSpPr>
      <dsp:spPr>
        <a:xfrm>
          <a:off x="990600" y="1219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Present entire distribution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22833" y="1251435"/>
        <a:ext cx="2136564" cy="1036049"/>
      </dsp:txXfrm>
    </dsp:sp>
    <dsp:sp modelId="{4ACA018C-9D16-4C49-B383-9911A5FFAC3E}">
      <dsp:nvSpPr>
        <dsp:cNvPr id="0" name=""/>
        <dsp:cNvSpPr/>
      </dsp:nvSpPr>
      <dsp:spPr>
        <a:xfrm>
          <a:off x="3191630" y="1760846"/>
          <a:ext cx="1989980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989980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136871" y="1719710"/>
        <a:ext cx="99499" cy="99499"/>
      </dsp:txXfrm>
    </dsp:sp>
    <dsp:sp modelId="{29B7EFD7-A416-4A6F-A992-545D452B23EF}">
      <dsp:nvSpPr>
        <dsp:cNvPr id="0" name=""/>
        <dsp:cNvSpPr/>
      </dsp:nvSpPr>
      <dsp:spPr>
        <a:xfrm>
          <a:off x="5181610" y="1219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Table or graph?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213843" y="1251435"/>
        <a:ext cx="2136564" cy="1036049"/>
      </dsp:txXfrm>
    </dsp:sp>
    <dsp:sp modelId="{A4D6499F-59EE-4A1D-B58F-FD891EC168B3}">
      <dsp:nvSpPr>
        <dsp:cNvPr id="0" name=""/>
        <dsp:cNvSpPr/>
      </dsp:nvSpPr>
      <dsp:spPr>
        <a:xfrm rot="21230753">
          <a:off x="7351919" y="1189346"/>
          <a:ext cx="10661999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0661999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416369" y="931409"/>
        <a:ext cx="533099" cy="533099"/>
      </dsp:txXfrm>
    </dsp:sp>
    <dsp:sp modelId="{C750847F-C67B-4377-A609-55871693D7BD}">
      <dsp:nvSpPr>
        <dsp:cNvPr id="0" name=""/>
        <dsp:cNvSpPr/>
      </dsp:nvSpPr>
      <dsp:spPr>
        <a:xfrm>
          <a:off x="17983197" y="76195"/>
          <a:ext cx="2201054" cy="110052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Frequency Distribution Table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108428"/>
        <a:ext cx="2136588" cy="1036061"/>
      </dsp:txXfrm>
    </dsp:sp>
    <dsp:sp modelId="{6470FEDD-C8F4-4AC3-8847-F1D70EF338BF}">
      <dsp:nvSpPr>
        <dsp:cNvPr id="0" name=""/>
        <dsp:cNvSpPr/>
      </dsp:nvSpPr>
      <dsp:spPr>
        <a:xfrm rot="1101162">
          <a:off x="7333404" y="2065643"/>
          <a:ext cx="1936043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936043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8253025" y="2025855"/>
        <a:ext cx="96802" cy="96802"/>
      </dsp:txXfrm>
    </dsp:sp>
    <dsp:sp modelId="{8C8BD48C-5C60-495B-8E2B-070CEC5518AB}">
      <dsp:nvSpPr>
        <dsp:cNvPr id="0" name=""/>
        <dsp:cNvSpPr/>
      </dsp:nvSpPr>
      <dsp:spPr>
        <a:xfrm>
          <a:off x="9220210" y="1828795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Scale of measurement?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9252443" y="1861028"/>
        <a:ext cx="2136564" cy="1036049"/>
      </dsp:txXfrm>
    </dsp:sp>
    <dsp:sp modelId="{FCE40AE0-B449-458F-88D9-78408C7689BF}">
      <dsp:nvSpPr>
        <dsp:cNvPr id="0" name=""/>
        <dsp:cNvSpPr/>
      </dsp:nvSpPr>
      <dsp:spPr>
        <a:xfrm rot="21281551">
          <a:off x="11407114" y="2065640"/>
          <a:ext cx="6590211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590211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7464" y="1909498"/>
        <a:ext cx="329510" cy="329510"/>
      </dsp:txXfrm>
    </dsp:sp>
    <dsp:sp modelId="{ACB7AE21-466F-4208-8840-DCC4B1909A0D}">
      <dsp:nvSpPr>
        <dsp:cNvPr id="0" name=""/>
        <dsp:cNvSpPr/>
      </dsp:nvSpPr>
      <dsp:spPr>
        <a:xfrm>
          <a:off x="17983197" y="1219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Bar Graph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1251429"/>
        <a:ext cx="2136564" cy="1036049"/>
      </dsp:txXfrm>
    </dsp:sp>
    <dsp:sp modelId="{1D44779A-A419-478B-ADA2-0EECD7890B34}">
      <dsp:nvSpPr>
        <dsp:cNvPr id="0" name=""/>
        <dsp:cNvSpPr/>
      </dsp:nvSpPr>
      <dsp:spPr>
        <a:xfrm rot="278834">
          <a:off x="11410419" y="2637143"/>
          <a:ext cx="6583600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583600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7629" y="2481166"/>
        <a:ext cx="329180" cy="329180"/>
      </dsp:txXfrm>
    </dsp:sp>
    <dsp:sp modelId="{D1CDEAC9-1E92-4AFC-B7AA-CA280DFD85B5}">
      <dsp:nvSpPr>
        <dsp:cNvPr id="0" name=""/>
        <dsp:cNvSpPr/>
      </dsp:nvSpPr>
      <dsp:spPr>
        <a:xfrm>
          <a:off x="17983197" y="2362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Histogram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or Polygon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2394435"/>
        <a:ext cx="2136564" cy="1036049"/>
      </dsp:txXfrm>
    </dsp:sp>
    <dsp:sp modelId="{5C455094-8000-4B60-8696-D8BEDFFE22E7}">
      <dsp:nvSpPr>
        <dsp:cNvPr id="0" name=""/>
        <dsp:cNvSpPr/>
      </dsp:nvSpPr>
      <dsp:spPr>
        <a:xfrm>
          <a:off x="990600" y="6172201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Summarize entire distribution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22833" y="6204434"/>
        <a:ext cx="2136564" cy="1036049"/>
      </dsp:txXfrm>
    </dsp:sp>
    <dsp:sp modelId="{0DBAC5ED-BFBB-4B86-A72F-467B7B4EDA78}">
      <dsp:nvSpPr>
        <dsp:cNvPr id="0" name=""/>
        <dsp:cNvSpPr/>
      </dsp:nvSpPr>
      <dsp:spPr>
        <a:xfrm rot="19353221">
          <a:off x="2933363" y="5951843"/>
          <a:ext cx="2506514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506514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123958" y="5897793"/>
        <a:ext cx="125325" cy="125325"/>
      </dsp:txXfrm>
    </dsp:sp>
    <dsp:sp modelId="{D7C902AB-6602-4159-8DEB-6872496D5FAD}">
      <dsp:nvSpPr>
        <dsp:cNvPr id="0" name=""/>
        <dsp:cNvSpPr/>
      </dsp:nvSpPr>
      <dsp:spPr>
        <a:xfrm>
          <a:off x="5181610" y="4648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Central tendency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213843" y="4680429"/>
        <a:ext cx="2136564" cy="1036049"/>
      </dsp:txXfrm>
    </dsp:sp>
    <dsp:sp modelId="{2EB8D6E5-2993-4EEE-8C0C-6F93C9E0B027}">
      <dsp:nvSpPr>
        <dsp:cNvPr id="0" name=""/>
        <dsp:cNvSpPr/>
      </dsp:nvSpPr>
      <dsp:spPr>
        <a:xfrm>
          <a:off x="7382641" y="5189840"/>
          <a:ext cx="1837569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837569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8255486" y="5152514"/>
        <a:ext cx="91878" cy="91878"/>
      </dsp:txXfrm>
    </dsp:sp>
    <dsp:sp modelId="{EB82D9C5-74F0-4D45-84E2-92FD31E30940}">
      <dsp:nvSpPr>
        <dsp:cNvPr id="0" name=""/>
        <dsp:cNvSpPr/>
      </dsp:nvSpPr>
      <dsp:spPr>
        <a:xfrm>
          <a:off x="9220210" y="4648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Scale of measurement?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9252443" y="4680429"/>
        <a:ext cx="2136564" cy="1036049"/>
      </dsp:txXfrm>
    </dsp:sp>
    <dsp:sp modelId="{68F12FA7-8F4A-45B4-8122-0AE53619CB38}">
      <dsp:nvSpPr>
        <dsp:cNvPr id="0" name=""/>
        <dsp:cNvSpPr/>
      </dsp:nvSpPr>
      <dsp:spPr>
        <a:xfrm rot="20012159">
          <a:off x="11304778" y="4694542"/>
          <a:ext cx="2222881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222881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360647" y="4647584"/>
        <a:ext cx="111144" cy="111144"/>
      </dsp:txXfrm>
    </dsp:sp>
    <dsp:sp modelId="{242E91DB-52F9-4638-9389-48426E24C8D9}">
      <dsp:nvSpPr>
        <dsp:cNvPr id="0" name=""/>
        <dsp:cNvSpPr/>
      </dsp:nvSpPr>
      <dsp:spPr>
        <a:xfrm>
          <a:off x="13411197" y="3657600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Skewed, open-ended, or undetermined scores?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443430" y="3689833"/>
        <a:ext cx="2136564" cy="1036049"/>
      </dsp:txXfrm>
    </dsp:sp>
    <dsp:sp modelId="{BAAB60BC-AAF4-47EC-948F-A8F582712781}">
      <dsp:nvSpPr>
        <dsp:cNvPr id="0" name=""/>
        <dsp:cNvSpPr/>
      </dsp:nvSpPr>
      <dsp:spPr>
        <a:xfrm rot="21379327">
          <a:off x="15609781" y="4123042"/>
          <a:ext cx="2375863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375863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6738316" y="4072259"/>
        <a:ext cx="118793" cy="118793"/>
      </dsp:txXfrm>
    </dsp:sp>
    <dsp:sp modelId="{590DC4CF-9999-4913-9068-5DCDA30E2661}">
      <dsp:nvSpPr>
        <dsp:cNvPr id="0" name=""/>
        <dsp:cNvSpPr/>
      </dsp:nvSpPr>
      <dsp:spPr>
        <a:xfrm>
          <a:off x="17983197" y="3505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Mean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3537429"/>
        <a:ext cx="2136564" cy="1036049"/>
      </dsp:txXfrm>
    </dsp:sp>
    <dsp:sp modelId="{3ED50098-4DA4-41AA-83CB-79A1B474C6B4}">
      <dsp:nvSpPr>
        <dsp:cNvPr id="0" name=""/>
        <dsp:cNvSpPr/>
      </dsp:nvSpPr>
      <dsp:spPr>
        <a:xfrm rot="1360523">
          <a:off x="15512917" y="4694545"/>
          <a:ext cx="2569589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569589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6733472" y="4638919"/>
        <a:ext cx="128479" cy="128479"/>
      </dsp:txXfrm>
    </dsp:sp>
    <dsp:sp modelId="{FF1241FA-AD77-474E-81CC-C589829B726B}">
      <dsp:nvSpPr>
        <dsp:cNvPr id="0" name=""/>
        <dsp:cNvSpPr/>
      </dsp:nvSpPr>
      <dsp:spPr>
        <a:xfrm>
          <a:off x="17983197" y="4648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Median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4680435"/>
        <a:ext cx="2136564" cy="1036049"/>
      </dsp:txXfrm>
    </dsp:sp>
    <dsp:sp modelId="{8490F48B-FFB8-4E46-BFFE-423613BFF57D}">
      <dsp:nvSpPr>
        <dsp:cNvPr id="0" name=""/>
        <dsp:cNvSpPr/>
      </dsp:nvSpPr>
      <dsp:spPr>
        <a:xfrm>
          <a:off x="11421241" y="5189840"/>
          <a:ext cx="6561956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561956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8170" y="5034405"/>
        <a:ext cx="328097" cy="328097"/>
      </dsp:txXfrm>
    </dsp:sp>
    <dsp:sp modelId="{02BB5D80-E7C2-4D40-A697-38BACD95FB1C}">
      <dsp:nvSpPr>
        <dsp:cNvPr id="0" name=""/>
        <dsp:cNvSpPr/>
      </dsp:nvSpPr>
      <dsp:spPr>
        <a:xfrm>
          <a:off x="17983197" y="4648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Median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4680429"/>
        <a:ext cx="2136564" cy="1036049"/>
      </dsp:txXfrm>
    </dsp:sp>
    <dsp:sp modelId="{15A05744-6978-4926-8338-80FD48D0F122}">
      <dsp:nvSpPr>
        <dsp:cNvPr id="0" name=""/>
        <dsp:cNvSpPr/>
      </dsp:nvSpPr>
      <dsp:spPr>
        <a:xfrm rot="592862">
          <a:off x="11371839" y="5761343"/>
          <a:ext cx="6660760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660760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5700" y="5603438"/>
        <a:ext cx="333038" cy="333038"/>
      </dsp:txXfrm>
    </dsp:sp>
    <dsp:sp modelId="{270A87EC-82D3-4ECE-B800-2A8761C00761}">
      <dsp:nvSpPr>
        <dsp:cNvPr id="0" name=""/>
        <dsp:cNvSpPr/>
      </dsp:nvSpPr>
      <dsp:spPr>
        <a:xfrm>
          <a:off x="17983197" y="5791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Mode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5823435"/>
        <a:ext cx="2136564" cy="1036049"/>
      </dsp:txXfrm>
    </dsp:sp>
    <dsp:sp modelId="{4AC4B98E-3985-4F3B-8ECB-17964CE6C5E6}">
      <dsp:nvSpPr>
        <dsp:cNvPr id="0" name=""/>
        <dsp:cNvSpPr/>
      </dsp:nvSpPr>
      <dsp:spPr>
        <a:xfrm rot="2625009">
          <a:off x="2809209" y="7666346"/>
          <a:ext cx="2754823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754823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117750" y="7606089"/>
        <a:ext cx="137741" cy="137741"/>
      </dsp:txXfrm>
    </dsp:sp>
    <dsp:sp modelId="{0C98E437-6D32-4E66-BB75-C8094CE65BE3}">
      <dsp:nvSpPr>
        <dsp:cNvPr id="0" name=""/>
        <dsp:cNvSpPr/>
      </dsp:nvSpPr>
      <dsp:spPr>
        <a:xfrm>
          <a:off x="5181610" y="8077196"/>
          <a:ext cx="2201054" cy="1100527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Variability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213843" y="8109429"/>
        <a:ext cx="2136588" cy="1036061"/>
      </dsp:txXfrm>
    </dsp:sp>
    <dsp:sp modelId="{FF43E826-08B2-4C67-A03B-FB1D9D0BBCC7}">
      <dsp:nvSpPr>
        <dsp:cNvPr id="0" name=""/>
        <dsp:cNvSpPr/>
      </dsp:nvSpPr>
      <dsp:spPr>
        <a:xfrm>
          <a:off x="7382665" y="8618847"/>
          <a:ext cx="1837545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837545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8255499" y="8581521"/>
        <a:ext cx="91877" cy="91877"/>
      </dsp:txXfrm>
    </dsp:sp>
    <dsp:sp modelId="{549DC8F9-3267-427D-9CCB-CCDF7AD1B960}">
      <dsp:nvSpPr>
        <dsp:cNvPr id="0" name=""/>
        <dsp:cNvSpPr/>
      </dsp:nvSpPr>
      <dsp:spPr>
        <a:xfrm>
          <a:off x="9220210" y="8077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What measure of central tendency?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9252443" y="8109435"/>
        <a:ext cx="2136564" cy="1036049"/>
      </dsp:txXfrm>
    </dsp:sp>
    <dsp:sp modelId="{3EFE676F-EFE3-406E-8E13-71A64FA6B735}">
      <dsp:nvSpPr>
        <dsp:cNvPr id="0" name=""/>
        <dsp:cNvSpPr/>
      </dsp:nvSpPr>
      <dsp:spPr>
        <a:xfrm rot="21007138">
          <a:off x="11371839" y="8047344"/>
          <a:ext cx="6660760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660760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5700" y="7889438"/>
        <a:ext cx="333038" cy="333038"/>
      </dsp:txXfrm>
    </dsp:sp>
    <dsp:sp modelId="{8BA736C7-51DD-4A97-9FDC-335EA6905236}">
      <dsp:nvSpPr>
        <dsp:cNvPr id="0" name=""/>
        <dsp:cNvSpPr/>
      </dsp:nvSpPr>
      <dsp:spPr>
        <a:xfrm>
          <a:off x="17983197" y="6934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Standard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Deviation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6966429"/>
        <a:ext cx="2136564" cy="1036049"/>
      </dsp:txXfrm>
    </dsp:sp>
    <dsp:sp modelId="{B1D0F3CD-D2EE-4311-ABB4-2162911C890B}">
      <dsp:nvSpPr>
        <dsp:cNvPr id="0" name=""/>
        <dsp:cNvSpPr/>
      </dsp:nvSpPr>
      <dsp:spPr>
        <a:xfrm>
          <a:off x="11421241" y="8618847"/>
          <a:ext cx="6561956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6561956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4538170" y="8463411"/>
        <a:ext cx="328097" cy="328097"/>
      </dsp:txXfrm>
    </dsp:sp>
    <dsp:sp modelId="{8A5469C9-4AFF-4D10-A8ED-2749D76C6E32}">
      <dsp:nvSpPr>
        <dsp:cNvPr id="0" name=""/>
        <dsp:cNvSpPr/>
      </dsp:nvSpPr>
      <dsp:spPr>
        <a:xfrm>
          <a:off x="17983197" y="8077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Semi-</a:t>
          </a:r>
          <a:r>
            <a:rPr lang="en-US" sz="1800" kern="1200" dirty="0" err="1" smtClean="0"/>
            <a:t>interquartile</a:t>
          </a:r>
          <a:r>
            <a:rPr lang="en-US" sz="1800" kern="1200" dirty="0" smtClean="0"/>
            <a:t> range or Range</a:t>
          </a:r>
          <a:endParaRPr lang="en-US" sz="1800" kern="1200" dirty="0"/>
        </a:p>
      </dsp:txBody>
      <dsp:txXfrm>
        <a:off x="18015430" y="8109435"/>
        <a:ext cx="2136564" cy="1036049"/>
      </dsp:txXfrm>
    </dsp:sp>
    <dsp:sp modelId="{A088E0DD-949A-4CB2-8AFC-7BA3A8E3774C}">
      <dsp:nvSpPr>
        <dsp:cNvPr id="0" name=""/>
        <dsp:cNvSpPr/>
      </dsp:nvSpPr>
      <dsp:spPr>
        <a:xfrm rot="1370490">
          <a:off x="11336578" y="9037945"/>
          <a:ext cx="2159282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159282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362237" y="8992577"/>
        <a:ext cx="107964" cy="107964"/>
      </dsp:txXfrm>
    </dsp:sp>
    <dsp:sp modelId="{B2EC65E2-9181-4B80-843E-93653EFE0FA5}">
      <dsp:nvSpPr>
        <dsp:cNvPr id="0" name=""/>
        <dsp:cNvSpPr/>
      </dsp:nvSpPr>
      <dsp:spPr>
        <a:xfrm>
          <a:off x="13411197" y="8915400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Nominal scale?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3443430" y="8947633"/>
        <a:ext cx="2136564" cy="1036049"/>
      </dsp:txXfrm>
    </dsp:sp>
    <dsp:sp modelId="{2CEF75D0-FC9E-4D06-984B-BB729A164633}">
      <dsp:nvSpPr>
        <dsp:cNvPr id="0" name=""/>
        <dsp:cNvSpPr/>
      </dsp:nvSpPr>
      <dsp:spPr>
        <a:xfrm rot="20431806">
          <a:off x="15540326" y="9037942"/>
          <a:ext cx="2514773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514773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6734843" y="8983686"/>
        <a:ext cx="125738" cy="125738"/>
      </dsp:txXfrm>
    </dsp:sp>
    <dsp:sp modelId="{FE340085-7C6B-4738-A739-E1A9E2C39137}">
      <dsp:nvSpPr>
        <dsp:cNvPr id="0" name=""/>
        <dsp:cNvSpPr/>
      </dsp:nvSpPr>
      <dsp:spPr>
        <a:xfrm>
          <a:off x="17983197" y="8077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Range or Semi-</a:t>
          </a:r>
          <a:r>
            <a:rPr lang="en-US" sz="1800" kern="1200" dirty="0" err="1" smtClean="0">
              <a:solidFill>
                <a:schemeClr val="tx1"/>
              </a:solidFill>
            </a:rPr>
            <a:t>Interquartile</a:t>
          </a:r>
          <a:r>
            <a:rPr lang="en-US" sz="1800" kern="1200" dirty="0" smtClean="0">
              <a:solidFill>
                <a:schemeClr val="tx1"/>
              </a:solidFill>
            </a:rPr>
            <a:t> Range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8109429"/>
        <a:ext cx="2136564" cy="1036049"/>
      </dsp:txXfrm>
    </dsp:sp>
    <dsp:sp modelId="{97B8F19A-27A3-444F-AB02-F830349B2C20}">
      <dsp:nvSpPr>
        <dsp:cNvPr id="0" name=""/>
        <dsp:cNvSpPr/>
      </dsp:nvSpPr>
      <dsp:spPr>
        <a:xfrm rot="439533">
          <a:off x="15602471" y="9609445"/>
          <a:ext cx="2390481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2390481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6737950" y="9558297"/>
        <a:ext cx="119524" cy="119524"/>
      </dsp:txXfrm>
    </dsp:sp>
    <dsp:sp modelId="{02D47416-D62E-4C57-B6D6-0EBC2F87ACCF}">
      <dsp:nvSpPr>
        <dsp:cNvPr id="0" name=""/>
        <dsp:cNvSpPr/>
      </dsp:nvSpPr>
      <dsp:spPr>
        <a:xfrm>
          <a:off x="17983197" y="9220202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None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9252435"/>
        <a:ext cx="2136564" cy="1036049"/>
      </dsp:txXfrm>
    </dsp:sp>
    <dsp:sp modelId="{584966FC-64E1-466C-8001-A967D61E15A3}">
      <dsp:nvSpPr>
        <dsp:cNvPr id="0" name=""/>
        <dsp:cNvSpPr/>
      </dsp:nvSpPr>
      <dsp:spPr>
        <a:xfrm>
          <a:off x="990600" y="109727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Describe individual score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22833" y="11005029"/>
        <a:ext cx="2136564" cy="1036049"/>
      </dsp:txXfrm>
    </dsp:sp>
    <dsp:sp modelId="{76BB6DEB-C992-4582-960B-71EBB22C9328}">
      <dsp:nvSpPr>
        <dsp:cNvPr id="0" name=""/>
        <dsp:cNvSpPr/>
      </dsp:nvSpPr>
      <dsp:spPr>
        <a:xfrm rot="21458401">
          <a:off x="3185352" y="11209641"/>
          <a:ext cx="14804123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4804123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0217311" y="10848151"/>
        <a:ext cx="740206" cy="740206"/>
      </dsp:txXfrm>
    </dsp:sp>
    <dsp:sp modelId="{CDD19AF9-E175-4A9E-AB8F-ED7ED911C0B5}">
      <dsp:nvSpPr>
        <dsp:cNvPr id="0" name=""/>
        <dsp:cNvSpPr/>
      </dsp:nvSpPr>
      <dsp:spPr>
        <a:xfrm>
          <a:off x="17983197" y="10363196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z-Score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10395429"/>
        <a:ext cx="2136564" cy="1036049"/>
      </dsp:txXfrm>
    </dsp:sp>
    <dsp:sp modelId="{D8D120AF-2E9C-4F0E-99BE-9200EDA5B823}">
      <dsp:nvSpPr>
        <dsp:cNvPr id="0" name=""/>
        <dsp:cNvSpPr/>
      </dsp:nvSpPr>
      <dsp:spPr>
        <a:xfrm rot="123917">
          <a:off x="3186823" y="11781144"/>
          <a:ext cx="14801181" cy="17226"/>
        </a:xfrm>
        <a:custGeom>
          <a:avLst/>
          <a:gdLst/>
          <a:ahLst/>
          <a:cxnLst/>
          <a:rect l="0" t="0" r="0" b="0"/>
          <a:pathLst>
            <a:path>
              <a:moveTo>
                <a:pt x="0" y="8613"/>
              </a:moveTo>
              <a:lnTo>
                <a:pt x="14801181" y="861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0217384" y="11419727"/>
        <a:ext cx="740059" cy="740059"/>
      </dsp:txXfrm>
    </dsp:sp>
    <dsp:sp modelId="{AABAFCF4-01E2-4D2D-8370-E04A60259C3D}">
      <dsp:nvSpPr>
        <dsp:cNvPr id="0" name=""/>
        <dsp:cNvSpPr/>
      </dsp:nvSpPr>
      <dsp:spPr>
        <a:xfrm>
          <a:off x="17983197" y="11506203"/>
          <a:ext cx="2201030" cy="11005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Percentile Ranks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8015430" y="11538436"/>
        <a:ext cx="2136564" cy="10360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BF7A9-5859-4532-9202-8EADA2C669A0}">
      <dsp:nvSpPr>
        <dsp:cNvPr id="0" name=""/>
        <dsp:cNvSpPr/>
      </dsp:nvSpPr>
      <dsp:spPr>
        <a:xfrm>
          <a:off x="990584" y="4953013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Data consist of 2 scores for each individual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022889" y="4985318"/>
        <a:ext cx="2141338" cy="1038364"/>
      </dsp:txXfrm>
    </dsp:sp>
    <dsp:sp modelId="{4ACA018C-9D16-4C49-B383-9911A5FFAC3E}">
      <dsp:nvSpPr>
        <dsp:cNvPr id="0" name=""/>
        <dsp:cNvSpPr/>
      </dsp:nvSpPr>
      <dsp:spPr>
        <a:xfrm>
          <a:off x="3196532" y="5482110"/>
          <a:ext cx="1985038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985038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4139425" y="5454875"/>
        <a:ext cx="99251" cy="99251"/>
      </dsp:txXfrm>
    </dsp:sp>
    <dsp:sp modelId="{29B7EFD7-A416-4A6F-A992-545D452B23EF}">
      <dsp:nvSpPr>
        <dsp:cNvPr id="0" name=""/>
        <dsp:cNvSpPr/>
      </dsp:nvSpPr>
      <dsp:spPr>
        <a:xfrm>
          <a:off x="5181570" y="4953013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How many dichotomous variables?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5213875" y="4985318"/>
        <a:ext cx="2141338" cy="1038364"/>
      </dsp:txXfrm>
    </dsp:sp>
    <dsp:sp modelId="{7A799F04-4FC6-4B2B-BD5D-EFA130CF1720}">
      <dsp:nvSpPr>
        <dsp:cNvPr id="0" name=""/>
        <dsp:cNvSpPr/>
      </dsp:nvSpPr>
      <dsp:spPr>
        <a:xfrm rot="18580195">
          <a:off x="6868411" y="4377201"/>
          <a:ext cx="2870883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870883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8232081" y="4327819"/>
        <a:ext cx="143544" cy="143544"/>
      </dsp:txXfrm>
    </dsp:sp>
    <dsp:sp modelId="{CD6946C9-4042-47A3-A96B-CA3EA17B9C6B}">
      <dsp:nvSpPr>
        <dsp:cNvPr id="0" name=""/>
        <dsp:cNvSpPr/>
      </dsp:nvSpPr>
      <dsp:spPr>
        <a:xfrm>
          <a:off x="9220186" y="2743195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Both variables measured on interval or ratio scale?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9252491" y="2775500"/>
        <a:ext cx="2141338" cy="1038364"/>
      </dsp:txXfrm>
    </dsp:sp>
    <dsp:sp modelId="{EBCBABA6-5F17-4CCB-B0B8-FA49F5C06B10}">
      <dsp:nvSpPr>
        <dsp:cNvPr id="0" name=""/>
        <dsp:cNvSpPr/>
      </dsp:nvSpPr>
      <dsp:spPr>
        <a:xfrm rot="20226453">
          <a:off x="11341277" y="2853189"/>
          <a:ext cx="2154754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154754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2364785" y="2821710"/>
        <a:ext cx="107737" cy="107737"/>
      </dsp:txXfrm>
    </dsp:sp>
    <dsp:sp modelId="{7DA769B5-D074-4D9B-AF99-6729ABA54F31}">
      <dsp:nvSpPr>
        <dsp:cNvPr id="0" name=""/>
        <dsp:cNvSpPr/>
      </dsp:nvSpPr>
      <dsp:spPr>
        <a:xfrm>
          <a:off x="13411173" y="1904989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Measure linear or monotonic relationship?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3443478" y="1937294"/>
        <a:ext cx="2141338" cy="1038364"/>
      </dsp:txXfrm>
    </dsp:sp>
    <dsp:sp modelId="{29BE4A60-7BA1-4557-8576-4BB9A3726C4A}">
      <dsp:nvSpPr>
        <dsp:cNvPr id="0" name=""/>
        <dsp:cNvSpPr/>
      </dsp:nvSpPr>
      <dsp:spPr>
        <a:xfrm rot="20332235">
          <a:off x="15531852" y="1976895"/>
          <a:ext cx="2536599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536599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6736737" y="1935870"/>
        <a:ext cx="126829" cy="126829"/>
      </dsp:txXfrm>
    </dsp:sp>
    <dsp:sp modelId="{DF428441-ABA5-456C-8786-69B38C493B53}">
      <dsp:nvSpPr>
        <dsp:cNvPr id="0" name=""/>
        <dsp:cNvSpPr/>
      </dsp:nvSpPr>
      <dsp:spPr>
        <a:xfrm>
          <a:off x="17983182" y="990606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Pearson Correlation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1022911"/>
        <a:ext cx="2141338" cy="1038364"/>
      </dsp:txXfrm>
    </dsp:sp>
    <dsp:sp modelId="{65193B4D-CA06-4855-BE71-1DA31624618A}">
      <dsp:nvSpPr>
        <dsp:cNvPr id="0" name=""/>
        <dsp:cNvSpPr/>
      </dsp:nvSpPr>
      <dsp:spPr>
        <a:xfrm rot="1170428">
          <a:off x="15545080" y="2853185"/>
          <a:ext cx="2510142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510142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6737398" y="2812822"/>
        <a:ext cx="125507" cy="125507"/>
      </dsp:txXfrm>
    </dsp:sp>
    <dsp:sp modelId="{5BEE8575-DE99-40E6-AF5D-AB45BE985313}">
      <dsp:nvSpPr>
        <dsp:cNvPr id="0" name=""/>
        <dsp:cNvSpPr/>
      </dsp:nvSpPr>
      <dsp:spPr>
        <a:xfrm>
          <a:off x="17983182" y="2743187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Spearman Correlation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2775492"/>
        <a:ext cx="2141338" cy="1038364"/>
      </dsp:txXfrm>
    </dsp:sp>
    <dsp:sp modelId="{DD79A326-DE72-4B60-8726-DABDE21AB87E}">
      <dsp:nvSpPr>
        <dsp:cNvPr id="0" name=""/>
        <dsp:cNvSpPr/>
      </dsp:nvSpPr>
      <dsp:spPr>
        <a:xfrm rot="1987679">
          <a:off x="11233488" y="3919998"/>
          <a:ext cx="2370331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370331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2359396" y="3883130"/>
        <a:ext cx="118516" cy="118516"/>
      </dsp:txXfrm>
    </dsp:sp>
    <dsp:sp modelId="{304A94FC-EA19-4F1B-99CA-5B24203E1342}">
      <dsp:nvSpPr>
        <dsp:cNvPr id="0" name=""/>
        <dsp:cNvSpPr/>
      </dsp:nvSpPr>
      <dsp:spPr>
        <a:xfrm>
          <a:off x="13411173" y="4038607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Both variables measured on ordinal scales?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3443478" y="4070912"/>
        <a:ext cx="2141338" cy="1038364"/>
      </dsp:txXfrm>
    </dsp:sp>
    <dsp:sp modelId="{62EA1CE3-AC6E-4521-9547-C49798372FD6}">
      <dsp:nvSpPr>
        <dsp:cNvPr id="0" name=""/>
        <dsp:cNvSpPr/>
      </dsp:nvSpPr>
      <dsp:spPr>
        <a:xfrm rot="19964309">
          <a:off x="15469297" y="3958102"/>
          <a:ext cx="2661709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661709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6733609" y="3913950"/>
        <a:ext cx="133085" cy="133085"/>
      </dsp:txXfrm>
    </dsp:sp>
    <dsp:sp modelId="{C893855E-6FDE-4425-BB65-3619D81AB60E}">
      <dsp:nvSpPr>
        <dsp:cNvPr id="0" name=""/>
        <dsp:cNvSpPr/>
      </dsp:nvSpPr>
      <dsp:spPr>
        <a:xfrm>
          <a:off x="17983182" y="2819404"/>
          <a:ext cx="2205948" cy="1102974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2851709"/>
        <a:ext cx="2141338" cy="1038364"/>
      </dsp:txXfrm>
    </dsp:sp>
    <dsp:sp modelId="{9333B650-02D4-4E43-A846-FD026CA22C07}">
      <dsp:nvSpPr>
        <dsp:cNvPr id="0" name=""/>
        <dsp:cNvSpPr/>
      </dsp:nvSpPr>
      <dsp:spPr>
        <a:xfrm rot="1209229">
          <a:off x="15539962" y="5001892"/>
          <a:ext cx="2520380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2520380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6737142" y="4961272"/>
        <a:ext cx="126019" cy="126019"/>
      </dsp:txXfrm>
    </dsp:sp>
    <dsp:sp modelId="{E1C1E1E1-36C4-4216-B989-F0598D4593F3}">
      <dsp:nvSpPr>
        <dsp:cNvPr id="0" name=""/>
        <dsp:cNvSpPr/>
      </dsp:nvSpPr>
      <dsp:spPr>
        <a:xfrm>
          <a:off x="17983182" y="4495798"/>
          <a:ext cx="2205948" cy="1925342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If possible, rank order both variables and use Spearman.  Otherwise, convert to frequency data and use chi-square test for independence.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39573" y="4552189"/>
        <a:ext cx="2093166" cy="1812560"/>
      </dsp:txXfrm>
    </dsp:sp>
    <dsp:sp modelId="{E43DAE68-9B5A-41C1-BDBF-CA99794D48E0}">
      <dsp:nvSpPr>
        <dsp:cNvPr id="0" name=""/>
        <dsp:cNvSpPr/>
      </dsp:nvSpPr>
      <dsp:spPr>
        <a:xfrm rot="683109">
          <a:off x="7281177" y="6548911"/>
          <a:ext cx="10808345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0808345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2415142" y="6301093"/>
        <a:ext cx="540417" cy="540417"/>
      </dsp:txXfrm>
    </dsp:sp>
    <dsp:sp modelId="{612862BA-4508-49AB-B548-DC6448D81628}">
      <dsp:nvSpPr>
        <dsp:cNvPr id="0" name=""/>
        <dsp:cNvSpPr/>
      </dsp:nvSpPr>
      <dsp:spPr>
        <a:xfrm>
          <a:off x="17983182" y="7086615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Point-</a:t>
          </a:r>
          <a:r>
            <a:rPr lang="en-US" sz="1800" kern="1200" dirty="0" err="1" smtClean="0">
              <a:solidFill>
                <a:schemeClr val="tx1"/>
              </a:solidFill>
              <a:latin typeface="+mn-lt"/>
            </a:rPr>
            <a:t>Biserial</a:t>
          </a:r>
          <a:r>
            <a:rPr lang="en-US" sz="1800" kern="1200" dirty="0" smtClean="0">
              <a:solidFill>
                <a:schemeClr val="tx1"/>
              </a:solidFill>
              <a:latin typeface="+mn-lt"/>
            </a:rPr>
            <a:t> Correlation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7118920"/>
        <a:ext cx="2141338" cy="1038364"/>
      </dsp:txXfrm>
    </dsp:sp>
    <dsp:sp modelId="{5ACE6DD3-2180-4E63-B38D-A3A8AE035485}">
      <dsp:nvSpPr>
        <dsp:cNvPr id="0" name=""/>
        <dsp:cNvSpPr/>
      </dsp:nvSpPr>
      <dsp:spPr>
        <a:xfrm rot="1208494">
          <a:off x="7042424" y="7425201"/>
          <a:ext cx="11285853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1285853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2403204" y="7165445"/>
        <a:ext cx="564292" cy="564292"/>
      </dsp:txXfrm>
    </dsp:sp>
    <dsp:sp modelId="{9603FB59-86E1-4472-81A0-A83AD1D81F20}">
      <dsp:nvSpPr>
        <dsp:cNvPr id="0" name=""/>
        <dsp:cNvSpPr/>
      </dsp:nvSpPr>
      <dsp:spPr>
        <a:xfrm>
          <a:off x="17983182" y="8839196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Phi-Coefficient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8871501"/>
        <a:ext cx="2141338" cy="1038364"/>
      </dsp:txXfrm>
    </dsp:sp>
    <dsp:sp modelId="{5C455094-8000-4B60-8696-D8BEDFFE22E7}">
      <dsp:nvSpPr>
        <dsp:cNvPr id="0" name=""/>
        <dsp:cNvSpPr/>
      </dsp:nvSpPr>
      <dsp:spPr>
        <a:xfrm>
          <a:off x="990584" y="10591807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Data consist of frequency values for each category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022889" y="10624112"/>
        <a:ext cx="2141338" cy="1038364"/>
      </dsp:txXfrm>
    </dsp:sp>
    <dsp:sp modelId="{0DBAC5ED-BFBB-4B86-A72F-467B7B4EDA78}">
      <dsp:nvSpPr>
        <dsp:cNvPr id="0" name=""/>
        <dsp:cNvSpPr/>
      </dsp:nvSpPr>
      <dsp:spPr>
        <a:xfrm>
          <a:off x="3196532" y="11120904"/>
          <a:ext cx="14786650" cy="44780"/>
        </a:xfrm>
        <a:custGeom>
          <a:avLst/>
          <a:gdLst/>
          <a:ahLst/>
          <a:cxnLst/>
          <a:rect l="0" t="0" r="0" b="0"/>
          <a:pathLst>
            <a:path>
              <a:moveTo>
                <a:pt x="0" y="22390"/>
              </a:moveTo>
              <a:lnTo>
                <a:pt x="14786650" y="2239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0220191" y="10773628"/>
        <a:ext cx="739332" cy="739332"/>
      </dsp:txXfrm>
    </dsp:sp>
    <dsp:sp modelId="{D7C902AB-6602-4159-8DEB-6872496D5FAD}">
      <dsp:nvSpPr>
        <dsp:cNvPr id="0" name=""/>
        <dsp:cNvSpPr/>
      </dsp:nvSpPr>
      <dsp:spPr>
        <a:xfrm>
          <a:off x="17983182" y="10591807"/>
          <a:ext cx="2205948" cy="1102974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8015487" y="10624112"/>
        <a:ext cx="2141338" cy="10383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BF7A9-5859-4532-9202-8EADA2C669A0}">
      <dsp:nvSpPr>
        <dsp:cNvPr id="0" name=""/>
        <dsp:cNvSpPr/>
      </dsp:nvSpPr>
      <dsp:spPr>
        <a:xfrm>
          <a:off x="990592" y="5807019"/>
          <a:ext cx="2254371" cy="112718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How many separate samples?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023606" y="5840033"/>
        <a:ext cx="2188343" cy="1061157"/>
      </dsp:txXfrm>
    </dsp:sp>
    <dsp:sp modelId="{5F1B0695-2379-4FE1-AD65-1956B2AB4AEB}">
      <dsp:nvSpPr>
        <dsp:cNvPr id="0" name=""/>
        <dsp:cNvSpPr/>
      </dsp:nvSpPr>
      <dsp:spPr>
        <a:xfrm rot="18706947">
          <a:off x="2435636" y="4553258"/>
          <a:ext cx="485069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4850693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4739715" y="4440812"/>
        <a:ext cx="242534" cy="242534"/>
      </dsp:txXfrm>
    </dsp:sp>
    <dsp:sp modelId="{67DD5EBE-076C-4D54-A92A-93DBC443F384}">
      <dsp:nvSpPr>
        <dsp:cNvPr id="0" name=""/>
        <dsp:cNvSpPr/>
      </dsp:nvSpPr>
      <dsp:spPr>
        <a:xfrm>
          <a:off x="6477001" y="2133594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How many scores for each subject?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6513317" y="2169910"/>
        <a:ext cx="2407179" cy="1167273"/>
      </dsp:txXfrm>
    </dsp:sp>
    <dsp:sp modelId="{C68ABA6D-B888-4E5C-91FA-569BA61EDCE8}">
      <dsp:nvSpPr>
        <dsp:cNvPr id="0" name=""/>
        <dsp:cNvSpPr/>
      </dsp:nvSpPr>
      <dsp:spPr>
        <a:xfrm rot="20275623">
          <a:off x="8837916" y="2135125"/>
          <a:ext cx="324439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244391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0379002" y="2062838"/>
        <a:ext cx="162219" cy="162219"/>
      </dsp:txXfrm>
    </dsp:sp>
    <dsp:sp modelId="{841397D2-2757-4649-A230-7EE369E20EC5}">
      <dsp:nvSpPr>
        <dsp:cNvPr id="0" name=""/>
        <dsp:cNvSpPr/>
      </dsp:nvSpPr>
      <dsp:spPr>
        <a:xfrm>
          <a:off x="11963410" y="914395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How many categories of measurement?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1999726" y="950711"/>
        <a:ext cx="2407179" cy="1167273"/>
      </dsp:txXfrm>
    </dsp:sp>
    <dsp:sp modelId="{CBFBFD3F-20FD-4EB9-B45A-EE68B7B0FA2A}">
      <dsp:nvSpPr>
        <dsp:cNvPr id="0" name=""/>
        <dsp:cNvSpPr/>
      </dsp:nvSpPr>
      <dsp:spPr>
        <a:xfrm rot="20829048">
          <a:off x="14404611" y="1182630"/>
          <a:ext cx="3083794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83794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9413" y="1114357"/>
        <a:ext cx="154189" cy="154189"/>
      </dsp:txXfrm>
    </dsp:sp>
    <dsp:sp modelId="{FFFE705A-34EB-4BFE-8249-BFC6C26FC5B4}">
      <dsp:nvSpPr>
        <dsp:cNvPr id="0" name=""/>
        <dsp:cNvSpPr/>
      </dsp:nvSpPr>
      <dsp:spPr>
        <a:xfrm>
          <a:off x="17449795" y="228603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Chi-Square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Goodness of Fit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264919"/>
        <a:ext cx="2407179" cy="1167273"/>
      </dsp:txXfrm>
    </dsp:sp>
    <dsp:sp modelId="{33C006ED-27C4-44DE-8ED5-736834389EE3}">
      <dsp:nvSpPr>
        <dsp:cNvPr id="0" name=""/>
        <dsp:cNvSpPr/>
      </dsp:nvSpPr>
      <dsp:spPr>
        <a:xfrm rot="770965">
          <a:off x="14404609" y="1868428"/>
          <a:ext cx="30837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83797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9413" y="1800155"/>
        <a:ext cx="154189" cy="154189"/>
      </dsp:txXfrm>
    </dsp:sp>
    <dsp:sp modelId="{BB0A3970-588C-45C7-92D0-CC0F6D93ECFD}">
      <dsp:nvSpPr>
        <dsp:cNvPr id="0" name=""/>
        <dsp:cNvSpPr/>
      </dsp:nvSpPr>
      <dsp:spPr>
        <a:xfrm>
          <a:off x="17449795" y="1600199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Binomial Test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1636515"/>
        <a:ext cx="2407179" cy="1167273"/>
      </dsp:txXfrm>
    </dsp:sp>
    <dsp:sp modelId="{6A87C3BC-0C05-4854-9998-DF9DEF656054}">
      <dsp:nvSpPr>
        <dsp:cNvPr id="0" name=""/>
        <dsp:cNvSpPr/>
      </dsp:nvSpPr>
      <dsp:spPr>
        <a:xfrm rot="2121664">
          <a:off x="8616752" y="3811528"/>
          <a:ext cx="368671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686719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0367943" y="3728182"/>
        <a:ext cx="184335" cy="184335"/>
      </dsp:txXfrm>
    </dsp:sp>
    <dsp:sp modelId="{DCD1D1D4-84A5-4B67-A2E1-22CF353CFC01}">
      <dsp:nvSpPr>
        <dsp:cNvPr id="0" name=""/>
        <dsp:cNvSpPr/>
      </dsp:nvSpPr>
      <dsp:spPr>
        <a:xfrm>
          <a:off x="11963410" y="4267199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Can difference scores be ranked?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1999726" y="4303515"/>
        <a:ext cx="2407179" cy="1167273"/>
      </dsp:txXfrm>
    </dsp:sp>
    <dsp:sp modelId="{9319CE53-EDBA-4190-B328-8C653463644C}">
      <dsp:nvSpPr>
        <dsp:cNvPr id="0" name=""/>
        <dsp:cNvSpPr/>
      </dsp:nvSpPr>
      <dsp:spPr>
        <a:xfrm rot="20201451">
          <a:off x="14309625" y="4230628"/>
          <a:ext cx="327376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273767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4664" y="4157606"/>
        <a:ext cx="163688" cy="163688"/>
      </dsp:txXfrm>
    </dsp:sp>
    <dsp:sp modelId="{11FDF2E9-17C3-4A10-ADD2-F0D9CE641474}">
      <dsp:nvSpPr>
        <dsp:cNvPr id="0" name=""/>
        <dsp:cNvSpPr/>
      </dsp:nvSpPr>
      <dsp:spPr>
        <a:xfrm>
          <a:off x="17449795" y="2971795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Sign Test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3008111"/>
        <a:ext cx="2407179" cy="1167273"/>
      </dsp:txXfrm>
    </dsp:sp>
    <dsp:sp modelId="{B33FA65D-7B07-4332-BE36-DCA7BBE17C9F}">
      <dsp:nvSpPr>
        <dsp:cNvPr id="0" name=""/>
        <dsp:cNvSpPr/>
      </dsp:nvSpPr>
      <dsp:spPr>
        <a:xfrm rot="87114">
          <a:off x="14442739" y="4916432"/>
          <a:ext cx="300753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07538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71320" y="4850066"/>
        <a:ext cx="150376" cy="150376"/>
      </dsp:txXfrm>
    </dsp:sp>
    <dsp:sp modelId="{41E975C0-0848-4AF0-B43A-71CB9DA19AC8}">
      <dsp:nvSpPr>
        <dsp:cNvPr id="0" name=""/>
        <dsp:cNvSpPr/>
      </dsp:nvSpPr>
      <dsp:spPr>
        <a:xfrm>
          <a:off x="17449795" y="4343404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+mn-lt"/>
            </a:rPr>
            <a:t>Wilcoxon</a:t>
          </a:r>
          <a:r>
            <a:rPr lang="en-US" sz="1800" kern="1200" dirty="0" smtClean="0">
              <a:solidFill>
                <a:schemeClr val="tx1"/>
              </a:solidFill>
              <a:latin typeface="+mn-lt"/>
            </a:rPr>
            <a:t> Test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4379720"/>
        <a:ext cx="2407179" cy="1167273"/>
      </dsp:txXfrm>
    </dsp:sp>
    <dsp:sp modelId="{8B0617F7-F2E9-42D5-A796-EBB11801C73F}">
      <dsp:nvSpPr>
        <dsp:cNvPr id="0" name=""/>
        <dsp:cNvSpPr/>
      </dsp:nvSpPr>
      <dsp:spPr>
        <a:xfrm rot="21101">
          <a:off x="3244933" y="6371710"/>
          <a:ext cx="323209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232098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4780180" y="6299729"/>
        <a:ext cx="161604" cy="161604"/>
      </dsp:txXfrm>
    </dsp:sp>
    <dsp:sp modelId="{B32963EF-1C33-496E-9980-BA110EAA5FA6}">
      <dsp:nvSpPr>
        <dsp:cNvPr id="0" name=""/>
        <dsp:cNvSpPr/>
      </dsp:nvSpPr>
      <dsp:spPr>
        <a:xfrm>
          <a:off x="6477001" y="5770498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Matched or independent samples?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6513317" y="5806814"/>
        <a:ext cx="2407179" cy="1167273"/>
      </dsp:txXfrm>
    </dsp:sp>
    <dsp:sp modelId="{7178923A-737F-4AC6-A778-781E136583B2}">
      <dsp:nvSpPr>
        <dsp:cNvPr id="0" name=""/>
        <dsp:cNvSpPr/>
      </dsp:nvSpPr>
      <dsp:spPr>
        <a:xfrm rot="20006097">
          <a:off x="8779372" y="5629979"/>
          <a:ext cx="3361478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361478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0376074" y="5554764"/>
        <a:ext cx="168073" cy="168073"/>
      </dsp:txXfrm>
    </dsp:sp>
    <dsp:sp modelId="{C97EBE76-F207-4279-A749-DECD21AE2382}">
      <dsp:nvSpPr>
        <dsp:cNvPr id="0" name=""/>
        <dsp:cNvSpPr/>
      </dsp:nvSpPr>
      <dsp:spPr>
        <a:xfrm>
          <a:off x="11963410" y="4267199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Can difference scores be ranked?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1999726" y="4303515"/>
        <a:ext cx="2407179" cy="1167273"/>
      </dsp:txXfrm>
    </dsp:sp>
    <dsp:sp modelId="{5BD67961-166F-43CF-8BA8-2D3CA24D64EB}">
      <dsp:nvSpPr>
        <dsp:cNvPr id="0" name=""/>
        <dsp:cNvSpPr/>
      </dsp:nvSpPr>
      <dsp:spPr>
        <a:xfrm rot="1418445">
          <a:off x="8819095" y="7039678"/>
          <a:ext cx="3282033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282033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0378061" y="6966449"/>
        <a:ext cx="164101" cy="164101"/>
      </dsp:txXfrm>
    </dsp:sp>
    <dsp:sp modelId="{67E9B51A-CDDF-4605-A730-04629EBF1AD1}">
      <dsp:nvSpPr>
        <dsp:cNvPr id="0" name=""/>
        <dsp:cNvSpPr/>
      </dsp:nvSpPr>
      <dsp:spPr>
        <a:xfrm>
          <a:off x="11963410" y="7086596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Can scores be ranked with few tied values?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1999726" y="7122912"/>
        <a:ext cx="2407179" cy="1167273"/>
      </dsp:txXfrm>
    </dsp:sp>
    <dsp:sp modelId="{DFE76B71-5031-44E0-B479-024F248A3CD3}">
      <dsp:nvSpPr>
        <dsp:cNvPr id="0" name=""/>
        <dsp:cNvSpPr/>
      </dsp:nvSpPr>
      <dsp:spPr>
        <a:xfrm rot="20128654">
          <a:off x="14294180" y="7011929"/>
          <a:ext cx="3304656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304656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3892" y="6938134"/>
        <a:ext cx="165232" cy="165232"/>
      </dsp:txXfrm>
    </dsp:sp>
    <dsp:sp modelId="{08A95D02-5A8F-48B5-8577-E2E5B9619CE1}">
      <dsp:nvSpPr>
        <dsp:cNvPr id="0" name=""/>
        <dsp:cNvSpPr/>
      </dsp:nvSpPr>
      <dsp:spPr>
        <a:xfrm>
          <a:off x="17449795" y="5715000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Mann-Whitney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5751316"/>
        <a:ext cx="2407179" cy="1167273"/>
      </dsp:txXfrm>
    </dsp:sp>
    <dsp:sp modelId="{8F20C795-BFB3-4377-9AF6-0F137CD7CE41}">
      <dsp:nvSpPr>
        <dsp:cNvPr id="0" name=""/>
        <dsp:cNvSpPr/>
      </dsp:nvSpPr>
      <dsp:spPr>
        <a:xfrm>
          <a:off x="14443222" y="7697727"/>
          <a:ext cx="3006572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06572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71344" y="7631384"/>
        <a:ext cx="150328" cy="150328"/>
      </dsp:txXfrm>
    </dsp:sp>
    <dsp:sp modelId="{40DBC34F-763A-4549-8DE9-7CB64D578226}">
      <dsp:nvSpPr>
        <dsp:cNvPr id="0" name=""/>
        <dsp:cNvSpPr/>
      </dsp:nvSpPr>
      <dsp:spPr>
        <a:xfrm>
          <a:off x="17449795" y="7086596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7122912"/>
        <a:ext cx="2407179" cy="1167273"/>
      </dsp:txXfrm>
    </dsp:sp>
    <dsp:sp modelId="{4D066790-832C-4FCF-A88D-F42C84402AAE}">
      <dsp:nvSpPr>
        <dsp:cNvPr id="0" name=""/>
        <dsp:cNvSpPr/>
      </dsp:nvSpPr>
      <dsp:spPr>
        <a:xfrm rot="1471358">
          <a:off x="14294177" y="8383531"/>
          <a:ext cx="3304661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304661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3892" y="8309737"/>
        <a:ext cx="165233" cy="165233"/>
      </dsp:txXfrm>
    </dsp:sp>
    <dsp:sp modelId="{C67C304F-5582-43B0-8703-4FDF4209A8D1}">
      <dsp:nvSpPr>
        <dsp:cNvPr id="0" name=""/>
        <dsp:cNvSpPr/>
      </dsp:nvSpPr>
      <dsp:spPr>
        <a:xfrm>
          <a:off x="17449795" y="8458204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Median Test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8494520"/>
        <a:ext cx="2407179" cy="1167273"/>
      </dsp:txXfrm>
    </dsp:sp>
    <dsp:sp modelId="{03F5F5BF-39BC-4510-A15D-5B813B9D165A}">
      <dsp:nvSpPr>
        <dsp:cNvPr id="0" name=""/>
        <dsp:cNvSpPr/>
      </dsp:nvSpPr>
      <dsp:spPr>
        <a:xfrm rot="3425236">
          <a:off x="1886867" y="8858558"/>
          <a:ext cx="5948230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5948230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4712277" y="8718674"/>
        <a:ext cx="297411" cy="297411"/>
      </dsp:txXfrm>
    </dsp:sp>
    <dsp:sp modelId="{B045F447-647B-43F5-A1E3-D6717D595D70}">
      <dsp:nvSpPr>
        <dsp:cNvPr id="0" name=""/>
        <dsp:cNvSpPr/>
      </dsp:nvSpPr>
      <dsp:spPr>
        <a:xfrm>
          <a:off x="6477001" y="10744194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Independent samples only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6513317" y="10780510"/>
        <a:ext cx="2407179" cy="1167273"/>
      </dsp:txXfrm>
    </dsp:sp>
    <dsp:sp modelId="{534DDD81-2DFC-4C05-B658-9A303D144049}">
      <dsp:nvSpPr>
        <dsp:cNvPr id="0" name=""/>
        <dsp:cNvSpPr/>
      </dsp:nvSpPr>
      <dsp:spPr>
        <a:xfrm rot="14">
          <a:off x="8956813" y="11355331"/>
          <a:ext cx="3006597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06597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0384946" y="11288988"/>
        <a:ext cx="150329" cy="150329"/>
      </dsp:txXfrm>
    </dsp:sp>
    <dsp:sp modelId="{8369DF19-65CA-4D03-B9C3-641ABF6F5A17}">
      <dsp:nvSpPr>
        <dsp:cNvPr id="0" name=""/>
        <dsp:cNvSpPr/>
      </dsp:nvSpPr>
      <dsp:spPr>
        <a:xfrm>
          <a:off x="11963410" y="10744206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Are scores discrete or continuous?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1999726" y="10780522"/>
        <a:ext cx="2407179" cy="1167273"/>
      </dsp:txXfrm>
    </dsp:sp>
    <dsp:sp modelId="{670AE49B-7231-4CB4-ADD9-79CEC1D735DC}">
      <dsp:nvSpPr>
        <dsp:cNvPr id="0" name=""/>
        <dsp:cNvSpPr/>
      </dsp:nvSpPr>
      <dsp:spPr>
        <a:xfrm rot="518782">
          <a:off x="14425941" y="11583932"/>
          <a:ext cx="3041135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041135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70480" y="11516726"/>
        <a:ext cx="152056" cy="152056"/>
      </dsp:txXfrm>
    </dsp:sp>
    <dsp:sp modelId="{8C3A8281-BEBC-4D0F-9A97-D79C3ED5025E}">
      <dsp:nvSpPr>
        <dsp:cNvPr id="0" name=""/>
        <dsp:cNvSpPr/>
      </dsp:nvSpPr>
      <dsp:spPr>
        <a:xfrm>
          <a:off x="17449795" y="11201397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>
              <a:solidFill>
                <a:schemeClr val="tx1"/>
              </a:solidFill>
              <a:latin typeface="+mn-lt"/>
            </a:rPr>
            <a:t>Median Test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11237713"/>
        <a:ext cx="2407179" cy="1167273"/>
      </dsp:txXfrm>
    </dsp:sp>
    <dsp:sp modelId="{6E80509C-A74C-4F4D-BE4B-1CE9E695AA14}">
      <dsp:nvSpPr>
        <dsp:cNvPr id="0" name=""/>
        <dsp:cNvSpPr/>
      </dsp:nvSpPr>
      <dsp:spPr>
        <a:xfrm rot="20585017">
          <a:off x="14375233" y="10898134"/>
          <a:ext cx="3142549" cy="17644"/>
        </a:xfrm>
        <a:custGeom>
          <a:avLst/>
          <a:gdLst/>
          <a:ahLst/>
          <a:cxnLst/>
          <a:rect l="0" t="0" r="0" b="0"/>
          <a:pathLst>
            <a:path>
              <a:moveTo>
                <a:pt x="0" y="8822"/>
              </a:moveTo>
              <a:lnTo>
                <a:pt x="3142549" y="882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latin typeface="+mn-lt"/>
          </a:endParaRPr>
        </a:p>
      </dsp:txBody>
      <dsp:txXfrm>
        <a:off x="15867944" y="10828392"/>
        <a:ext cx="157127" cy="157127"/>
      </dsp:txXfrm>
    </dsp:sp>
    <dsp:sp modelId="{DF3C9F9A-6349-4220-9E53-E8FECE7878A9}">
      <dsp:nvSpPr>
        <dsp:cNvPr id="0" name=""/>
        <dsp:cNvSpPr/>
      </dsp:nvSpPr>
      <dsp:spPr>
        <a:xfrm>
          <a:off x="17449795" y="9829801"/>
          <a:ext cx="2479811" cy="1239905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+mn-lt"/>
            </a:rPr>
            <a:t>Chi-Square Test for Independence</a:t>
          </a:r>
          <a:endParaRPr lang="en-US" sz="1800" kern="1200" dirty="0">
            <a:solidFill>
              <a:schemeClr val="tx1"/>
            </a:solidFill>
            <a:latin typeface="+mn-lt"/>
          </a:endParaRPr>
        </a:p>
      </dsp:txBody>
      <dsp:txXfrm>
        <a:off x="17486111" y="9866117"/>
        <a:ext cx="2407179" cy="11672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DECD0-D43B-4AFD-8CD3-C77B1D603137}">
      <dsp:nvSpPr>
        <dsp:cNvPr id="0" name=""/>
        <dsp:cNvSpPr/>
      </dsp:nvSpPr>
      <dsp:spPr>
        <a:xfrm>
          <a:off x="838200" y="6400812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How many separate samples?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875276" y="6437888"/>
        <a:ext cx="2457563" cy="1191705"/>
      </dsp:txXfrm>
    </dsp:sp>
    <dsp:sp modelId="{A8029C7C-D082-450A-A012-21C96B9222CA}">
      <dsp:nvSpPr>
        <dsp:cNvPr id="0" name=""/>
        <dsp:cNvSpPr/>
      </dsp:nvSpPr>
      <dsp:spPr>
        <a:xfrm rot="18645027">
          <a:off x="2584057" y="5301790"/>
          <a:ext cx="4526387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4526387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4091" y="5206076"/>
        <a:ext cx="226319" cy="226319"/>
      </dsp:txXfrm>
    </dsp:sp>
    <dsp:sp modelId="{A7CBF19E-75A9-4C1F-8047-CC79A64A68D6}">
      <dsp:nvSpPr>
        <dsp:cNvPr id="0" name=""/>
        <dsp:cNvSpPr/>
      </dsp:nvSpPr>
      <dsp:spPr>
        <a:xfrm>
          <a:off x="6324586" y="2971802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How many scores for each subject?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6361662" y="3008878"/>
        <a:ext cx="2457563" cy="1191705"/>
      </dsp:txXfrm>
    </dsp:sp>
    <dsp:sp modelId="{A437572C-B9A5-45F0-BDD5-7E6B974E6AF5}">
      <dsp:nvSpPr>
        <dsp:cNvPr id="0" name=""/>
        <dsp:cNvSpPr/>
      </dsp:nvSpPr>
      <dsp:spPr>
        <a:xfrm rot="19509007">
          <a:off x="8533434" y="2558584"/>
          <a:ext cx="3600453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600453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0243650" y="2486019"/>
        <a:ext cx="180022" cy="180022"/>
      </dsp:txXfrm>
    </dsp:sp>
    <dsp:sp modelId="{C0E249B5-58A1-46B4-94B9-3605120DF333}">
      <dsp:nvSpPr>
        <dsp:cNvPr id="0" name=""/>
        <dsp:cNvSpPr/>
      </dsp:nvSpPr>
      <dsp:spPr>
        <a:xfrm>
          <a:off x="11811021" y="914401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Is </a:t>
          </a:r>
          <a:r>
            <a:rPr lang="el-GR" sz="1800" kern="1200" baseline="0" dirty="0" smtClean="0">
              <a:solidFill>
                <a:schemeClr val="tx1"/>
              </a:solidFill>
            </a:rPr>
            <a:t>σ</a:t>
          </a:r>
          <a:r>
            <a:rPr lang="en-US" sz="1800" kern="1200" baseline="0" dirty="0" smtClean="0">
              <a:solidFill>
                <a:schemeClr val="tx1"/>
              </a:solidFill>
            </a:rPr>
            <a:t> known?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1848097" y="951477"/>
        <a:ext cx="2457563" cy="1191705"/>
      </dsp:txXfrm>
    </dsp:sp>
    <dsp:sp modelId="{B40E0F73-F133-4E9F-8277-C0ABB02A1656}">
      <dsp:nvSpPr>
        <dsp:cNvPr id="0" name=""/>
        <dsp:cNvSpPr/>
      </dsp:nvSpPr>
      <dsp:spPr>
        <a:xfrm rot="20815966">
          <a:off x="14303464" y="1186988"/>
          <a:ext cx="303321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033214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744241" y="1128604"/>
        <a:ext cx="151660" cy="151660"/>
      </dsp:txXfrm>
    </dsp:sp>
    <dsp:sp modelId="{42A74063-439E-4B1E-8D5C-DA43FEE74A47}">
      <dsp:nvSpPr>
        <dsp:cNvPr id="0" name=""/>
        <dsp:cNvSpPr/>
      </dsp:nvSpPr>
      <dsp:spPr>
        <a:xfrm>
          <a:off x="17297407" y="228609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z-score Test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265685"/>
        <a:ext cx="2457563" cy="1191705"/>
      </dsp:txXfrm>
    </dsp:sp>
    <dsp:sp modelId="{1C3DAD99-CC6F-47CA-8EB3-45AB3147816E}">
      <dsp:nvSpPr>
        <dsp:cNvPr id="0" name=""/>
        <dsp:cNvSpPr/>
      </dsp:nvSpPr>
      <dsp:spPr>
        <a:xfrm rot="784034">
          <a:off x="14303464" y="1872780"/>
          <a:ext cx="303321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033214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744241" y="1814396"/>
        <a:ext cx="151660" cy="151660"/>
      </dsp:txXfrm>
    </dsp:sp>
    <dsp:sp modelId="{CD5F2C52-EB53-4771-82E4-65B644F0DFCA}">
      <dsp:nvSpPr>
        <dsp:cNvPr id="0" name=""/>
        <dsp:cNvSpPr/>
      </dsp:nvSpPr>
      <dsp:spPr>
        <a:xfrm>
          <a:off x="17297407" y="1600194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Single-Sample t-Test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1637270"/>
        <a:ext cx="2457563" cy="1191705"/>
      </dsp:txXfrm>
    </dsp:sp>
    <dsp:sp modelId="{1353B87B-CE62-4492-BE97-658E30F45945}">
      <dsp:nvSpPr>
        <dsp:cNvPr id="0" name=""/>
        <dsp:cNvSpPr/>
      </dsp:nvSpPr>
      <dsp:spPr>
        <a:xfrm>
          <a:off x="8856301" y="3587285"/>
          <a:ext cx="8441105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8441105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865827" y="3393703"/>
        <a:ext cx="422055" cy="422055"/>
      </dsp:txXfrm>
    </dsp:sp>
    <dsp:sp modelId="{2265C728-6CBD-4D63-B5C7-10342517C074}">
      <dsp:nvSpPr>
        <dsp:cNvPr id="0" name=""/>
        <dsp:cNvSpPr/>
      </dsp:nvSpPr>
      <dsp:spPr>
        <a:xfrm>
          <a:off x="17297407" y="2971802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Related-Samples  t-Test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3008878"/>
        <a:ext cx="2457563" cy="1191705"/>
      </dsp:txXfrm>
    </dsp:sp>
    <dsp:sp modelId="{938B3858-5188-4AE1-BF68-5BDB32428AA7}">
      <dsp:nvSpPr>
        <dsp:cNvPr id="0" name=""/>
        <dsp:cNvSpPr/>
      </dsp:nvSpPr>
      <dsp:spPr>
        <a:xfrm rot="553765">
          <a:off x="8800946" y="4273089"/>
          <a:ext cx="8551817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8551817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863059" y="4076740"/>
        <a:ext cx="427590" cy="427590"/>
      </dsp:txXfrm>
    </dsp:sp>
    <dsp:sp modelId="{66D8D8F8-CFE1-4C89-AEBC-BDEB9B562C2A}">
      <dsp:nvSpPr>
        <dsp:cNvPr id="0" name=""/>
        <dsp:cNvSpPr/>
      </dsp:nvSpPr>
      <dsp:spPr>
        <a:xfrm>
          <a:off x="17297407" y="4343411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Repeated-Measures ANOVA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4380487"/>
        <a:ext cx="2457563" cy="1191705"/>
      </dsp:txXfrm>
    </dsp:sp>
    <dsp:sp modelId="{51116342-92FF-48C5-BB88-7C4C1BC574BE}">
      <dsp:nvSpPr>
        <dsp:cNvPr id="0" name=""/>
        <dsp:cNvSpPr/>
      </dsp:nvSpPr>
      <dsp:spPr>
        <a:xfrm>
          <a:off x="3369915" y="7016294"/>
          <a:ext cx="2954670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2954670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73384" y="6959874"/>
        <a:ext cx="147733" cy="147733"/>
      </dsp:txXfrm>
    </dsp:sp>
    <dsp:sp modelId="{B78F4D94-A327-40EE-B22D-B420FE24FCCF}">
      <dsp:nvSpPr>
        <dsp:cNvPr id="0" name=""/>
        <dsp:cNvSpPr/>
      </dsp:nvSpPr>
      <dsp:spPr>
        <a:xfrm>
          <a:off x="6324586" y="6400812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Matched or independent samples?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6361662" y="6437888"/>
        <a:ext cx="2457563" cy="1191705"/>
      </dsp:txXfrm>
    </dsp:sp>
    <dsp:sp modelId="{A4FFA8B4-5DE2-4DBE-A5E6-F0F4241304ED}">
      <dsp:nvSpPr>
        <dsp:cNvPr id="0" name=""/>
        <dsp:cNvSpPr/>
      </dsp:nvSpPr>
      <dsp:spPr>
        <a:xfrm rot="21321305">
          <a:off x="8842394" y="6673386"/>
          <a:ext cx="8468920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8468920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865131" y="6479109"/>
        <a:ext cx="423446" cy="423446"/>
      </dsp:txXfrm>
    </dsp:sp>
    <dsp:sp modelId="{388BEEC9-099D-4123-A281-A1C8F1F4F9D8}">
      <dsp:nvSpPr>
        <dsp:cNvPr id="0" name=""/>
        <dsp:cNvSpPr/>
      </dsp:nvSpPr>
      <dsp:spPr>
        <a:xfrm>
          <a:off x="17297407" y="5714995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Related-Samples t-Test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5752071"/>
        <a:ext cx="2457563" cy="1191705"/>
      </dsp:txXfrm>
    </dsp:sp>
    <dsp:sp modelId="{FBCDAE13-26B3-4F42-9C99-4166C73B0300}">
      <dsp:nvSpPr>
        <dsp:cNvPr id="0" name=""/>
        <dsp:cNvSpPr/>
      </dsp:nvSpPr>
      <dsp:spPr>
        <a:xfrm rot="278685">
          <a:off x="8842395" y="7359190"/>
          <a:ext cx="8468918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8468918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865131" y="7164914"/>
        <a:ext cx="423445" cy="423445"/>
      </dsp:txXfrm>
    </dsp:sp>
    <dsp:sp modelId="{A1655BEF-339A-4F91-AE5F-7D4F6AE68163}">
      <dsp:nvSpPr>
        <dsp:cNvPr id="0" name=""/>
        <dsp:cNvSpPr/>
      </dsp:nvSpPr>
      <dsp:spPr>
        <a:xfrm>
          <a:off x="17297407" y="7086604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Independent-Measures t-Test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7123680"/>
        <a:ext cx="2457563" cy="1191705"/>
      </dsp:txXfrm>
    </dsp:sp>
    <dsp:sp modelId="{D2E0780A-392F-41EE-B577-C0D5343EEF7F}">
      <dsp:nvSpPr>
        <dsp:cNvPr id="0" name=""/>
        <dsp:cNvSpPr/>
      </dsp:nvSpPr>
      <dsp:spPr>
        <a:xfrm rot="2877441">
          <a:off x="2641231" y="8654588"/>
          <a:ext cx="4412040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4412040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736950" y="8561733"/>
        <a:ext cx="220602" cy="220602"/>
      </dsp:txXfrm>
    </dsp:sp>
    <dsp:sp modelId="{A62F322D-9806-4078-A8B4-2765F5D2DD4F}">
      <dsp:nvSpPr>
        <dsp:cNvPr id="0" name=""/>
        <dsp:cNvSpPr/>
      </dsp:nvSpPr>
      <dsp:spPr>
        <a:xfrm>
          <a:off x="6324586" y="9677399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Matched or independent samples?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6361662" y="9714475"/>
        <a:ext cx="2457563" cy="1191705"/>
      </dsp:txXfrm>
    </dsp:sp>
    <dsp:sp modelId="{299C8090-814C-4774-8F4D-2ACD4E943B4D}">
      <dsp:nvSpPr>
        <dsp:cNvPr id="0" name=""/>
        <dsp:cNvSpPr/>
      </dsp:nvSpPr>
      <dsp:spPr>
        <a:xfrm rot="21106881">
          <a:off x="8812505" y="9683288"/>
          <a:ext cx="8528697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8528697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2863637" y="9487517"/>
        <a:ext cx="426434" cy="426434"/>
      </dsp:txXfrm>
    </dsp:sp>
    <dsp:sp modelId="{F237CBAF-F694-480F-8D35-950D2DE487B3}">
      <dsp:nvSpPr>
        <dsp:cNvPr id="0" name=""/>
        <dsp:cNvSpPr/>
      </dsp:nvSpPr>
      <dsp:spPr>
        <a:xfrm>
          <a:off x="17297407" y="8458213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Repeated-Measures ANOVA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8495289"/>
        <a:ext cx="2457563" cy="1191705"/>
      </dsp:txXfrm>
    </dsp:sp>
    <dsp:sp modelId="{425CA39B-F320-4CB5-80FC-D81A4DACAAED}">
      <dsp:nvSpPr>
        <dsp:cNvPr id="0" name=""/>
        <dsp:cNvSpPr/>
      </dsp:nvSpPr>
      <dsp:spPr>
        <a:xfrm rot="950250">
          <a:off x="8798007" y="10711976"/>
          <a:ext cx="3071308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071308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0256879" y="10652640"/>
        <a:ext cx="153565" cy="153565"/>
      </dsp:txXfrm>
    </dsp:sp>
    <dsp:sp modelId="{2799AFDF-283A-4CDD-982F-74EC08ADD7F9}">
      <dsp:nvSpPr>
        <dsp:cNvPr id="0" name=""/>
        <dsp:cNvSpPr/>
      </dsp:nvSpPr>
      <dsp:spPr>
        <a:xfrm>
          <a:off x="11811021" y="10515589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How many independent variables?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1848097" y="10552665"/>
        <a:ext cx="2457563" cy="1191705"/>
      </dsp:txXfrm>
    </dsp:sp>
    <dsp:sp modelId="{AF886387-6163-4D0A-B7FA-C7B1FFFFAA51}">
      <dsp:nvSpPr>
        <dsp:cNvPr id="0" name=""/>
        <dsp:cNvSpPr/>
      </dsp:nvSpPr>
      <dsp:spPr>
        <a:xfrm rot="20815966">
          <a:off x="14303464" y="10788175"/>
          <a:ext cx="3033214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033214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744241" y="10729791"/>
        <a:ext cx="151660" cy="151660"/>
      </dsp:txXfrm>
    </dsp:sp>
    <dsp:sp modelId="{16C3FB49-1427-4BF0-90BD-86514CF1ACD2}">
      <dsp:nvSpPr>
        <dsp:cNvPr id="0" name=""/>
        <dsp:cNvSpPr/>
      </dsp:nvSpPr>
      <dsp:spPr>
        <a:xfrm>
          <a:off x="17297407" y="9829797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Single-Factor ANOVA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9866873"/>
        <a:ext cx="2457563" cy="1191705"/>
      </dsp:txXfrm>
    </dsp:sp>
    <dsp:sp modelId="{3F14C762-ACFF-45A8-8B16-E251D2420EB7}">
      <dsp:nvSpPr>
        <dsp:cNvPr id="0" name=""/>
        <dsp:cNvSpPr/>
      </dsp:nvSpPr>
      <dsp:spPr>
        <a:xfrm rot="784061">
          <a:off x="14303462" y="11473980"/>
          <a:ext cx="3033220" cy="34892"/>
        </a:xfrm>
        <a:custGeom>
          <a:avLst/>
          <a:gdLst/>
          <a:ahLst/>
          <a:cxnLst/>
          <a:rect l="0" t="0" r="0" b="0"/>
          <a:pathLst>
            <a:path>
              <a:moveTo>
                <a:pt x="0" y="17446"/>
              </a:moveTo>
              <a:lnTo>
                <a:pt x="3033220" y="1744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tailEnd type="triangle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5744241" y="11415596"/>
        <a:ext cx="151661" cy="151661"/>
      </dsp:txXfrm>
    </dsp:sp>
    <dsp:sp modelId="{1F4AE22E-6583-4C7B-A8DF-3154885FE326}">
      <dsp:nvSpPr>
        <dsp:cNvPr id="0" name=""/>
        <dsp:cNvSpPr/>
      </dsp:nvSpPr>
      <dsp:spPr>
        <a:xfrm>
          <a:off x="17297407" y="11201406"/>
          <a:ext cx="2531715" cy="126585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baseline="0" dirty="0" smtClean="0">
              <a:solidFill>
                <a:schemeClr val="tx1"/>
              </a:solidFill>
            </a:rPr>
            <a:t>Two-Factor ANOVA </a:t>
          </a:r>
          <a:endParaRPr lang="en-US" sz="1800" kern="1200" baseline="0" dirty="0">
            <a:solidFill>
              <a:schemeClr val="tx1"/>
            </a:solidFill>
          </a:endParaRPr>
        </a:p>
      </dsp:txBody>
      <dsp:txXfrm>
        <a:off x="17334483" y="11238482"/>
        <a:ext cx="2457563" cy="1191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88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57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86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1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441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7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017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30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88" indent="0">
              <a:buNone/>
              <a:defRPr sz="9600" b="1"/>
            </a:lvl2pPr>
            <a:lvl3pPr marL="4388576" indent="0">
              <a:buNone/>
              <a:defRPr sz="8600" b="1"/>
            </a:lvl3pPr>
            <a:lvl4pPr marL="6582864" indent="0">
              <a:buNone/>
              <a:defRPr sz="7700" b="1"/>
            </a:lvl4pPr>
            <a:lvl5pPr marL="8777153" indent="0">
              <a:buNone/>
              <a:defRPr sz="7700" b="1"/>
            </a:lvl5pPr>
            <a:lvl6pPr marL="10971441" indent="0">
              <a:buNone/>
              <a:defRPr sz="7700" b="1"/>
            </a:lvl6pPr>
            <a:lvl7pPr marL="13165729" indent="0">
              <a:buNone/>
              <a:defRPr sz="7700" b="1"/>
            </a:lvl7pPr>
            <a:lvl8pPr marL="15360017" indent="0">
              <a:buNone/>
              <a:defRPr sz="7700" b="1"/>
            </a:lvl8pPr>
            <a:lvl9pPr marL="1755430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88" indent="0">
              <a:buNone/>
              <a:defRPr sz="9600" b="1"/>
            </a:lvl2pPr>
            <a:lvl3pPr marL="4388576" indent="0">
              <a:buNone/>
              <a:defRPr sz="8600" b="1"/>
            </a:lvl3pPr>
            <a:lvl4pPr marL="6582864" indent="0">
              <a:buNone/>
              <a:defRPr sz="7700" b="1"/>
            </a:lvl4pPr>
            <a:lvl5pPr marL="8777153" indent="0">
              <a:buNone/>
              <a:defRPr sz="7700" b="1"/>
            </a:lvl5pPr>
            <a:lvl6pPr marL="10971441" indent="0">
              <a:buNone/>
              <a:defRPr sz="7700" b="1"/>
            </a:lvl6pPr>
            <a:lvl7pPr marL="13165729" indent="0">
              <a:buNone/>
              <a:defRPr sz="7700" b="1"/>
            </a:lvl7pPr>
            <a:lvl8pPr marL="15360017" indent="0">
              <a:buNone/>
              <a:defRPr sz="7700" b="1"/>
            </a:lvl8pPr>
            <a:lvl9pPr marL="17554305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3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288" indent="0">
              <a:buNone/>
              <a:defRPr sz="5700"/>
            </a:lvl2pPr>
            <a:lvl3pPr marL="4388576" indent="0">
              <a:buNone/>
              <a:defRPr sz="4800"/>
            </a:lvl3pPr>
            <a:lvl4pPr marL="6582864" indent="0">
              <a:buNone/>
              <a:defRPr sz="4300"/>
            </a:lvl4pPr>
            <a:lvl5pPr marL="8777153" indent="0">
              <a:buNone/>
              <a:defRPr sz="4300"/>
            </a:lvl5pPr>
            <a:lvl6pPr marL="10971441" indent="0">
              <a:buNone/>
              <a:defRPr sz="4300"/>
            </a:lvl6pPr>
            <a:lvl7pPr marL="13165729" indent="0">
              <a:buNone/>
              <a:defRPr sz="4300"/>
            </a:lvl7pPr>
            <a:lvl8pPr marL="15360017" indent="0">
              <a:buNone/>
              <a:defRPr sz="4300"/>
            </a:lvl8pPr>
            <a:lvl9pPr marL="1755430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300"/>
            </a:lvl1pPr>
            <a:lvl2pPr marL="2194288" indent="0">
              <a:buNone/>
              <a:defRPr sz="13400"/>
            </a:lvl2pPr>
            <a:lvl3pPr marL="4388576" indent="0">
              <a:buNone/>
              <a:defRPr sz="11500"/>
            </a:lvl3pPr>
            <a:lvl4pPr marL="6582864" indent="0">
              <a:buNone/>
              <a:defRPr sz="9600"/>
            </a:lvl4pPr>
            <a:lvl5pPr marL="8777153" indent="0">
              <a:buNone/>
              <a:defRPr sz="9600"/>
            </a:lvl5pPr>
            <a:lvl6pPr marL="10971441" indent="0">
              <a:buNone/>
              <a:defRPr sz="9600"/>
            </a:lvl6pPr>
            <a:lvl7pPr marL="13165729" indent="0">
              <a:buNone/>
              <a:defRPr sz="9600"/>
            </a:lvl7pPr>
            <a:lvl8pPr marL="15360017" indent="0">
              <a:buNone/>
              <a:defRPr sz="9600"/>
            </a:lvl8pPr>
            <a:lvl9pPr marL="17554305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88" indent="0">
              <a:buNone/>
              <a:defRPr sz="5700"/>
            </a:lvl2pPr>
            <a:lvl3pPr marL="4388576" indent="0">
              <a:buNone/>
              <a:defRPr sz="4800"/>
            </a:lvl3pPr>
            <a:lvl4pPr marL="6582864" indent="0">
              <a:buNone/>
              <a:defRPr sz="4300"/>
            </a:lvl4pPr>
            <a:lvl5pPr marL="8777153" indent="0">
              <a:buNone/>
              <a:defRPr sz="4300"/>
            </a:lvl5pPr>
            <a:lvl6pPr marL="10971441" indent="0">
              <a:buNone/>
              <a:defRPr sz="4300"/>
            </a:lvl6pPr>
            <a:lvl7pPr marL="13165729" indent="0">
              <a:buNone/>
              <a:defRPr sz="4300"/>
            </a:lvl7pPr>
            <a:lvl8pPr marL="15360017" indent="0">
              <a:buNone/>
              <a:defRPr sz="4300"/>
            </a:lvl8pPr>
            <a:lvl9pPr marL="17554305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858" tIns="219429" rIns="438858" bIns="21942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858" tIns="219429" rIns="438858" bIns="21942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858" tIns="219429" rIns="438858" bIns="219429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E1DD8-2901-4603-AC06-637DA1830275}" type="datetimeFigureOut">
              <a:rPr lang="en-US" smtClean="0"/>
              <a:pPr/>
              <a:t>3/12/2013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858" tIns="219429" rIns="438858" bIns="219429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858" tIns="219429" rIns="438858" bIns="219429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F4CD8-8AD1-40B7-B57B-7B6F2F459D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576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16" indent="-1645716" algn="l" defTabSz="4388576" rtl="0" eaLnBrk="1" latinLnBrk="0" hangingPunct="1">
        <a:spcBef>
          <a:spcPct val="20000"/>
        </a:spcBef>
        <a:buFont typeface="Arial" pitchFamily="34" charset="0"/>
        <a:buChar char="•"/>
        <a:defRPr sz="153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718" indent="-1371430" algn="l" defTabSz="4388576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720" indent="-1097144" algn="l" defTabSz="4388576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009" indent="-1097144" algn="l" defTabSz="4388576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297" indent="-1097144" algn="l" defTabSz="4388576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585" indent="-1097144" algn="l" defTabSz="4388576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873" indent="-1097144" algn="l" defTabSz="4388576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161" indent="-1097144" algn="l" defTabSz="4388576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449" indent="-1097144" algn="l" defTabSz="4388576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88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576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864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153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441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729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017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305" algn="l" defTabSz="4388576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1049000" y="838200"/>
            <a:ext cx="21488400" cy="2543175"/>
          </a:xfrm>
          <a:prstGeom prst="roundRect">
            <a:avLst/>
          </a:prstGeom>
          <a:ln w="76200">
            <a:solidFill>
              <a:schemeClr val="tx1"/>
            </a:solidFill>
          </a:ln>
          <a:effectLst>
            <a:outerShdw dist="63500" dir="288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3847" tIns="36923" rIns="73847" bIns="36923" rtlCol="0" anchor="ctr"/>
          <a:lstStyle/>
          <a:p>
            <a:pPr algn="ctr"/>
            <a:r>
              <a:rPr lang="en-US" sz="8000" b="1" dirty="0" smtClean="0"/>
              <a:t>Decision Trees for Fundamental Statistics</a:t>
            </a:r>
            <a:endParaRPr lang="en-US" sz="8000" b="1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50535022"/>
              </p:ext>
            </p:extLst>
          </p:nvPr>
        </p:nvGraphicFramePr>
        <p:xfrm>
          <a:off x="838200" y="3962400"/>
          <a:ext cx="21107400" cy="1264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 rot="21180000">
            <a:off x="8784641" y="5224913"/>
            <a:ext cx="7352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Table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1" name="Rectangle 10"/>
          <p:cNvSpPr/>
          <p:nvPr/>
        </p:nvSpPr>
        <p:spPr>
          <a:xfrm rot="1080000">
            <a:off x="8731135" y="6077927"/>
            <a:ext cx="8238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Graph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 rot="21300000">
            <a:off x="14186500" y="5656562"/>
            <a:ext cx="21736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Nominal or Ordinal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 rot="300000">
            <a:off x="14339496" y="6633516"/>
            <a:ext cx="18605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Interval or Ratio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21480000">
            <a:off x="9759594" y="14763057"/>
            <a:ext cx="32423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Location relative to the mean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 rot="120000">
            <a:off x="9601200" y="15773400"/>
            <a:ext cx="355719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Standing relative to other scores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 rot="20460000">
            <a:off x="17044535" y="12717158"/>
            <a:ext cx="4844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 rot="1440000">
            <a:off x="17051469" y="8546763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 rot="20040000">
            <a:off x="12603981" y="7967547"/>
            <a:ext cx="10078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Interval</a:t>
            </a:r>
          </a:p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o</a:t>
            </a:r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r Ratio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6" name="Rectangle 15"/>
          <p:cNvSpPr/>
          <p:nvPr/>
        </p:nvSpPr>
        <p:spPr>
          <a:xfrm rot="600000">
            <a:off x="13141270" y="9439669"/>
            <a:ext cx="106631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Nominal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182600" y="8763000"/>
            <a:ext cx="9521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Ordinal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 rot="21360000">
            <a:off x="17082166" y="7712609"/>
            <a:ext cx="4844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 rot="420000">
            <a:off x="17091240" y="13517626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011400" y="12192000"/>
            <a:ext cx="98456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Median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 rot="21000000">
            <a:off x="12844266" y="12000456"/>
            <a:ext cx="79060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Mean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 rot="1440000">
            <a:off x="12813914" y="13035868"/>
            <a:ext cx="80182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Mode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graphicFrame>
        <p:nvGraphicFramePr>
          <p:cNvPr id="32" name="Diagram 31"/>
          <p:cNvGraphicFramePr/>
          <p:nvPr>
            <p:extLst>
              <p:ext uri="{D42A27DB-BD31-4B8C-83A1-F6EECF244321}">
                <p14:modId xmlns:p14="http://schemas.microsoft.com/office/powerpoint/2010/main" val="950535022"/>
              </p:ext>
            </p:extLst>
          </p:nvPr>
        </p:nvGraphicFramePr>
        <p:xfrm>
          <a:off x="838200" y="17373600"/>
          <a:ext cx="21107400" cy="1264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3" name="Diagram 32"/>
          <p:cNvGraphicFramePr/>
          <p:nvPr>
            <p:extLst>
              <p:ext uri="{D42A27DB-BD31-4B8C-83A1-F6EECF244321}">
                <p14:modId xmlns:p14="http://schemas.microsoft.com/office/powerpoint/2010/main" val="950535022"/>
              </p:ext>
            </p:extLst>
          </p:nvPr>
        </p:nvGraphicFramePr>
        <p:xfrm>
          <a:off x="21869400" y="17449800"/>
          <a:ext cx="21107400" cy="1264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3" name="Rectangle 22"/>
          <p:cNvSpPr/>
          <p:nvPr/>
        </p:nvSpPr>
        <p:spPr>
          <a:xfrm>
            <a:off x="838200" y="2743200"/>
            <a:ext cx="79877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spc="0" dirty="0" smtClean="0">
                <a:ln w="0"/>
                <a:solidFill>
                  <a:schemeClr val="accent1">
                    <a:lumMod val="50000"/>
                  </a:schemeClr>
                </a:solidFill>
                <a:effectLst/>
              </a:rPr>
              <a:t>To Select a </a:t>
            </a:r>
            <a:r>
              <a:rPr lang="en-US" sz="4800" b="1" dirty="0" smtClean="0">
                <a:ln w="0"/>
                <a:solidFill>
                  <a:schemeClr val="accent1">
                    <a:lumMod val="50000"/>
                  </a:schemeClr>
                </a:solidFill>
                <a:effectLst/>
              </a:rPr>
              <a:t>D</a:t>
            </a:r>
            <a:r>
              <a:rPr lang="en-US" sz="4800" b="1" spc="0" dirty="0" smtClean="0">
                <a:ln w="0"/>
                <a:solidFill>
                  <a:schemeClr val="accent1">
                    <a:lumMod val="50000"/>
                  </a:schemeClr>
                </a:solidFill>
                <a:effectLst/>
              </a:rPr>
              <a:t>escriptive Statistic</a:t>
            </a:r>
            <a:endParaRPr lang="en-US" sz="4800" b="1" spc="0" dirty="0">
              <a:ln w="0"/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899600" y="1905000"/>
            <a:ext cx="7960128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/>
            <a:r>
              <a:rPr lang="en-US" sz="4800" b="1" dirty="0" smtClean="0">
                <a:ln w="0"/>
                <a:solidFill>
                  <a:schemeClr val="accent2">
                    <a:lumMod val="50000"/>
                  </a:schemeClr>
                </a:solidFill>
              </a:rPr>
              <a:t>To Select a Parametric Statistic</a:t>
            </a:r>
          </a:p>
          <a:p>
            <a:pPr algn="r"/>
            <a:r>
              <a:rPr lang="en-US" sz="4800" b="1" dirty="0" smtClean="0">
                <a:ln w="0"/>
                <a:solidFill>
                  <a:schemeClr val="accent2">
                    <a:lumMod val="50000"/>
                  </a:schemeClr>
                </a:solidFill>
              </a:rPr>
              <a:t>to Evaluate Group Differences </a:t>
            </a:r>
            <a:endParaRPr lang="en-US" sz="4800" b="1" dirty="0">
              <a:ln w="0"/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832800" y="30327600"/>
            <a:ext cx="9041386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r"/>
            <a:r>
              <a:rPr lang="en-US" sz="4800" b="1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To Select a Nonparametric Statistic</a:t>
            </a:r>
          </a:p>
          <a:p>
            <a:pPr algn="r"/>
            <a:r>
              <a:rPr lang="en-US" sz="4800" b="1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to Evaluate Group Differences </a:t>
            </a:r>
            <a:endParaRPr lang="en-US" sz="4800" b="1" dirty="0">
              <a:ln w="0"/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0600" y="30251400"/>
            <a:ext cx="9599936" cy="156966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sz="4800" b="1" dirty="0" smtClean="0">
                <a:ln w="0"/>
                <a:solidFill>
                  <a:schemeClr val="accent4">
                    <a:lumMod val="50000"/>
                  </a:schemeClr>
                </a:solidFill>
              </a:rPr>
              <a:t>To Select a Statistic to Measure the</a:t>
            </a:r>
          </a:p>
          <a:p>
            <a:r>
              <a:rPr lang="en-US" sz="4800" b="1" dirty="0" smtClean="0">
                <a:ln w="0"/>
                <a:solidFill>
                  <a:schemeClr val="accent4">
                    <a:lumMod val="50000"/>
                  </a:schemeClr>
                </a:solidFill>
              </a:rPr>
              <a:t>Relationship Between Two Variables </a:t>
            </a:r>
            <a:endParaRPr lang="en-US" sz="4800" b="1" dirty="0">
              <a:ln w="0"/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1945600" y="3962400"/>
            <a:ext cx="0" cy="260604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371600" y="16916400"/>
            <a:ext cx="4114800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6383000" y="30632400"/>
            <a:ext cx="1104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Download a copy of this poster </a:t>
            </a:r>
            <a:r>
              <a:rPr lang="en-US" sz="2800" dirty="0" smtClean="0"/>
              <a:t>at the department website:</a:t>
            </a:r>
            <a:endParaRPr lang="en-US" sz="2800" dirty="0" smtClean="0"/>
          </a:p>
          <a:p>
            <a:pPr algn="ctr"/>
            <a:r>
              <a:rPr lang="en-US" sz="2800" u="sng" dirty="0"/>
              <a:t>http://uca.edu/psychology/concept-maps/</a:t>
            </a:r>
            <a:endParaRPr lang="en-US" sz="2000" dirty="0" smtClean="0"/>
          </a:p>
        </p:txBody>
      </p:sp>
      <p:graphicFrame>
        <p:nvGraphicFramePr>
          <p:cNvPr id="122" name="Diagram 1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535022"/>
              </p:ext>
            </p:extLst>
          </p:nvPr>
        </p:nvGraphicFramePr>
        <p:xfrm>
          <a:off x="22021799" y="4038599"/>
          <a:ext cx="21488863" cy="1272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0" name="Rectangle 29"/>
          <p:cNvSpPr/>
          <p:nvPr/>
        </p:nvSpPr>
        <p:spPr>
          <a:xfrm rot="19545746">
            <a:off x="32138839" y="6086778"/>
            <a:ext cx="6174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One</a:t>
            </a:r>
          </a:p>
        </p:txBody>
      </p:sp>
      <p:sp>
        <p:nvSpPr>
          <p:cNvPr id="31" name="Rectangle 30"/>
          <p:cNvSpPr/>
          <p:nvPr/>
        </p:nvSpPr>
        <p:spPr>
          <a:xfrm rot="20767063">
            <a:off x="37530797" y="4857201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Yes</a:t>
            </a:r>
          </a:p>
        </p:txBody>
      </p:sp>
      <p:sp>
        <p:nvSpPr>
          <p:cNvPr id="34" name="Rectangle 33"/>
          <p:cNvSpPr/>
          <p:nvPr/>
        </p:nvSpPr>
        <p:spPr>
          <a:xfrm rot="768284">
            <a:off x="37604915" y="5916107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5" name="Rectangle 34"/>
          <p:cNvSpPr/>
          <p:nvPr/>
        </p:nvSpPr>
        <p:spPr>
          <a:xfrm rot="18639203">
            <a:off x="26559305" y="8852339"/>
            <a:ext cx="6174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One</a:t>
            </a:r>
          </a:p>
        </p:txBody>
      </p:sp>
      <p:sp>
        <p:nvSpPr>
          <p:cNvPr id="36" name="Rectangle 35"/>
          <p:cNvSpPr/>
          <p:nvPr/>
        </p:nvSpPr>
        <p:spPr>
          <a:xfrm>
            <a:off x="26746200" y="10668000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 rot="2896184">
            <a:off x="25836626" y="12629199"/>
            <a:ext cx="1749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More than 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156400" y="7239000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39" name="Rectangle 38"/>
          <p:cNvSpPr/>
          <p:nvPr/>
        </p:nvSpPr>
        <p:spPr>
          <a:xfrm rot="569977">
            <a:off x="32025019" y="7990254"/>
            <a:ext cx="1749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More than 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 rot="21304678">
            <a:off x="32095309" y="10486508"/>
            <a:ext cx="11153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Matched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2" name="Rectangle 41"/>
          <p:cNvSpPr/>
          <p:nvPr/>
        </p:nvSpPr>
        <p:spPr>
          <a:xfrm rot="272049">
            <a:off x="31941228" y="11261076"/>
            <a:ext cx="1525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Independent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3" name="Rectangle 42"/>
          <p:cNvSpPr/>
          <p:nvPr/>
        </p:nvSpPr>
        <p:spPr>
          <a:xfrm rot="21061240">
            <a:off x="31875991" y="13724386"/>
            <a:ext cx="11153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Matched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4" name="Rectangle 43"/>
          <p:cNvSpPr/>
          <p:nvPr/>
        </p:nvSpPr>
        <p:spPr>
          <a:xfrm rot="961934">
            <a:off x="31724929" y="14808228"/>
            <a:ext cx="1525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Independent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5" name="Rectangle 44"/>
          <p:cNvSpPr/>
          <p:nvPr/>
        </p:nvSpPr>
        <p:spPr>
          <a:xfrm rot="20784933">
            <a:off x="37681152" y="14392520"/>
            <a:ext cx="6174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One</a:t>
            </a:r>
          </a:p>
        </p:txBody>
      </p:sp>
      <p:sp>
        <p:nvSpPr>
          <p:cNvPr id="47" name="Rectangle 46"/>
          <p:cNvSpPr/>
          <p:nvPr/>
        </p:nvSpPr>
        <p:spPr>
          <a:xfrm rot="763112">
            <a:off x="37605496" y="15536127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8" name="Rectangle 47"/>
          <p:cNvSpPr/>
          <p:nvPr/>
        </p:nvSpPr>
        <p:spPr>
          <a:xfrm rot="18586960">
            <a:off x="8705974" y="21322505"/>
            <a:ext cx="7473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None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49" name="Rectangle 48"/>
          <p:cNvSpPr/>
          <p:nvPr/>
        </p:nvSpPr>
        <p:spPr>
          <a:xfrm rot="665880">
            <a:off x="8943443" y="22735377"/>
            <a:ext cx="111921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Only one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0" name="Rectangle 49"/>
          <p:cNvSpPr/>
          <p:nvPr/>
        </p:nvSpPr>
        <p:spPr>
          <a:xfrm rot="1207741">
            <a:off x="8965496" y="23258223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1" name="Rectangle 50"/>
          <p:cNvSpPr/>
          <p:nvPr/>
        </p:nvSpPr>
        <p:spPr>
          <a:xfrm rot="20308742">
            <a:off x="13009244" y="19817327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2" name="Rectangle 51"/>
          <p:cNvSpPr/>
          <p:nvPr/>
        </p:nvSpPr>
        <p:spPr>
          <a:xfrm rot="19963325">
            <a:off x="17282670" y="20972894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3" name="Rectangle 52"/>
          <p:cNvSpPr/>
          <p:nvPr/>
        </p:nvSpPr>
        <p:spPr>
          <a:xfrm rot="1987686">
            <a:off x="13023961" y="21359653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4" name="Rectangle 53"/>
          <p:cNvSpPr/>
          <p:nvPr/>
        </p:nvSpPr>
        <p:spPr>
          <a:xfrm rot="1194339">
            <a:off x="17351041" y="22397115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5" name="Rectangle 54"/>
          <p:cNvSpPr/>
          <p:nvPr/>
        </p:nvSpPr>
        <p:spPr>
          <a:xfrm rot="20325580">
            <a:off x="17189370" y="18957699"/>
            <a:ext cx="827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Linear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6" name="Rectangle 55"/>
          <p:cNvSpPr/>
          <p:nvPr/>
        </p:nvSpPr>
        <p:spPr>
          <a:xfrm rot="1149344">
            <a:off x="16945453" y="20242878"/>
            <a:ext cx="132991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Monotonic</a:t>
            </a:r>
            <a:endParaRPr lang="en-US" sz="2000" cap="none" spc="0" dirty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7" name="Rectangle 56"/>
          <p:cNvSpPr/>
          <p:nvPr/>
        </p:nvSpPr>
        <p:spPr>
          <a:xfrm rot="18732831">
            <a:off x="26259671" y="21651427"/>
            <a:ext cx="6174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One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6365200" y="23393400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59" name="Rectangle 58"/>
          <p:cNvSpPr/>
          <p:nvPr/>
        </p:nvSpPr>
        <p:spPr>
          <a:xfrm rot="3435396">
            <a:off x="25903172" y="26552046"/>
            <a:ext cx="1749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More than 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0" name="Rectangle 59"/>
          <p:cNvSpPr/>
          <p:nvPr/>
        </p:nvSpPr>
        <p:spPr>
          <a:xfrm rot="20304941">
            <a:off x="32055945" y="19149547"/>
            <a:ext cx="61747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cap="none" spc="0" dirty="0" smtClean="0">
                <a:ln w="10541" cmpd="sng">
                  <a:noFill/>
                  <a:prstDash val="solid"/>
                </a:ln>
                <a:effectLst/>
              </a:rPr>
              <a:t>One</a:t>
            </a:r>
          </a:p>
        </p:txBody>
      </p:sp>
      <p:sp>
        <p:nvSpPr>
          <p:cNvPr id="61" name="Rectangle 60"/>
          <p:cNvSpPr/>
          <p:nvPr/>
        </p:nvSpPr>
        <p:spPr>
          <a:xfrm rot="2261262">
            <a:off x="31906875" y="21337180"/>
            <a:ext cx="61395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2" name="Rectangle 61"/>
          <p:cNvSpPr/>
          <p:nvPr/>
        </p:nvSpPr>
        <p:spPr>
          <a:xfrm rot="20014067">
            <a:off x="31577556" y="22782520"/>
            <a:ext cx="111530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Matched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3" name="Rectangle 62"/>
          <p:cNvSpPr/>
          <p:nvPr/>
        </p:nvSpPr>
        <p:spPr>
          <a:xfrm rot="1431630">
            <a:off x="31631749" y="24552293"/>
            <a:ext cx="1525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Independent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4" name="Rectangle 63"/>
          <p:cNvSpPr/>
          <p:nvPr/>
        </p:nvSpPr>
        <p:spPr>
          <a:xfrm rot="778153">
            <a:off x="37444771" y="19399541"/>
            <a:ext cx="112325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Only two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5" name="Rectangle 64"/>
          <p:cNvSpPr/>
          <p:nvPr/>
        </p:nvSpPr>
        <p:spPr>
          <a:xfrm rot="20814095">
            <a:off x="37135117" y="18225097"/>
            <a:ext cx="150823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Two or more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6" name="Rectangle 65"/>
          <p:cNvSpPr/>
          <p:nvPr/>
        </p:nvSpPr>
        <p:spPr>
          <a:xfrm rot="455087">
            <a:off x="37087276" y="29044885"/>
            <a:ext cx="137332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Continuous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7" name="Rectangle 66"/>
          <p:cNvSpPr/>
          <p:nvPr/>
        </p:nvSpPr>
        <p:spPr>
          <a:xfrm rot="20634824">
            <a:off x="37296943" y="27948748"/>
            <a:ext cx="103637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Discrete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7655673" y="22383690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69" name="Rectangle 68"/>
          <p:cNvSpPr/>
          <p:nvPr/>
        </p:nvSpPr>
        <p:spPr>
          <a:xfrm rot="20260370">
            <a:off x="37633931" y="21184418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0" name="Rectangle 69"/>
          <p:cNvSpPr/>
          <p:nvPr/>
        </p:nvSpPr>
        <p:spPr>
          <a:xfrm rot="20183576">
            <a:off x="37673539" y="23938084"/>
            <a:ext cx="52052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Yes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7691772" y="24765000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  <p:sp>
        <p:nvSpPr>
          <p:cNvPr id="72" name="Rectangle 71"/>
          <p:cNvSpPr/>
          <p:nvPr/>
        </p:nvSpPr>
        <p:spPr>
          <a:xfrm rot="1391290">
            <a:off x="37632566" y="25962078"/>
            <a:ext cx="48442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</a:rPr>
              <a:t>No</a:t>
            </a:r>
            <a:endParaRPr lang="en-US" sz="2000" cap="none" spc="0" dirty="0" smtClean="0">
              <a:ln w="10541" cmpd="sng">
                <a:noFill/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19934</TotalTime>
  <Words>404</Words>
  <Application>Microsoft Office PowerPoint</Application>
  <PresentationFormat>Custom</PresentationFormat>
  <Paragraphs>138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UCA</dc:creator>
  <cp:lastModifiedBy>Bill Lammers</cp:lastModifiedBy>
  <cp:revision>163</cp:revision>
  <dcterms:created xsi:type="dcterms:W3CDTF">2008-07-29T16:20:34Z</dcterms:created>
  <dcterms:modified xsi:type="dcterms:W3CDTF">2013-03-12T14:51:27Z</dcterms:modified>
</cp:coreProperties>
</file>