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7" r:id="rId6"/>
    <p:sldId id="266" r:id="rId7"/>
    <p:sldId id="262" r:id="rId8"/>
    <p:sldId id="263" r:id="rId9"/>
    <p:sldId id="26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B3DB-4FCE-E53F-CD28-B24082959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61751-ACD2-9465-7037-FB7EE5A3D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7681E-4FBA-CFF8-DFEF-52A28147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2F5BA-FCF8-67CF-D46D-C498B3BA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42DAA-533A-A139-DB01-AA29047D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3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3C1A-49C0-47DF-C472-FE971D67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D6440-F006-D587-78D5-95F82CF60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E40-2F6C-2B3D-7A99-AF91E81E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7A3EE-CA03-DF00-201E-E89A06F7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BF692-E42B-56F4-2FBF-EC13DB71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9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31A6B-8865-0050-9058-E0F501A20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DB459-C44A-1A29-5B81-BCD9CAB47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9C041-D9F9-0AD3-A38F-F07B8B2D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3AF1D-6A80-2E5B-74FB-50115AC2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41B72-DB89-4B29-3113-C9E3A4AE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7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7919-E5AE-765F-86B5-F9A94B06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A058-2207-B19F-E765-AD08BB0B9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81D5E-5493-A2BF-3EE5-1CC5F07E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E2A1A-D749-3B3A-8568-D5AC8722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9BB0E-F3DF-2F83-760A-450E8576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3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3EC4-B4D1-E12E-0F7A-B3B5A17A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B6AC8-CC7A-5BA2-C9D1-8F3744807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047D2-4A97-276B-F1BC-3FC7D3CD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D7AE2-AB23-8280-263D-87663CE0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37538-9E75-A034-1300-B6292BC5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0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616F-C5C4-8F7E-7F96-17580623A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6826-F9FA-71F6-A5C9-66651A54D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18C89-5BFC-0ED3-C417-123A96E84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2125C-6262-CC42-B427-9FC8C066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8E7A6-5E5D-2941-2AEF-FF08A7DD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72763-7419-A23F-ED81-764865F4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8025-F114-653D-2521-CE6F843F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2347D-B083-B5CB-1E89-692C3F528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B6A8-E071-5F6A-F6B8-F1AC8B472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6A44-D179-3108-888B-36D18637D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6CE67-65EB-E5DF-ADDC-82828AC48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0A6672-6E63-7987-853D-EBA87F08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96C46-0D4E-92C6-892A-BCF48B8C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14771-214E-E0DC-D091-6F7A5EEC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CA61-2D27-95AF-1D17-0AB507DF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6EF43-40DF-AF42-92EB-B144E1B02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CDD1-F57B-A2BA-4710-1CB20E37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532F6-45F0-2CF9-7D84-A11558C0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4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9A19D7-B46A-308C-DCE5-D4378690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ADC59-D99E-D2A1-EBAB-0A6A7D0C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933C9-188B-A543-18A8-FCDC42A2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A4DD-85C6-2EE4-2801-3D394615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A84F-5C8E-187A-FE2E-7566D35A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19C8FB-8E17-9EA1-B998-3E8918074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78177-268A-D6AF-6B18-6A7D4D0B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8260B-D42C-DEF1-0804-E2CC94BC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A4031-FADF-97F3-B1AA-C7DFD835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5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F829-0BFA-F9D8-BA0D-61A0EEB0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EAD86-0B3B-5BB4-4631-EEC57FA5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E6681-E088-038A-DC91-6F542330D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523A8-D00E-3DAD-5526-333C4B9A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F7146-7A3C-47CE-4106-A9518F8E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CA14-8102-D695-E328-152A86C2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983DD-2F35-969E-9D7F-D2479F83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A872E-4AA8-4839-3C4D-04399F45A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40AC-7D33-9B50-60A1-651F159E7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A95B1E-206A-4580-8876-DECF49A21535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06E90-FCAA-21E4-726A-77E521CD9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B6D3C-85E7-4BE6-9A1E-CAEB45A0E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832E11-5ADE-4E2D-82CD-9AE51D4B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1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6CD3-A2B8-C3B9-6598-8360E3B72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Transforming Higher Education Thoughtfully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3DE0F-0E6D-BF4F-4497-EDEA5DCCE0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Making a Case for AI</a:t>
            </a:r>
          </a:p>
        </p:txBody>
      </p:sp>
    </p:spTree>
    <p:extLst>
      <p:ext uri="{BB962C8B-B14F-4D97-AF65-F5344CB8AC3E}">
        <p14:creationId xmlns:p14="http://schemas.microsoft.com/office/powerpoint/2010/main" val="594973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6315A19-4BD1-392D-3A0B-25542167C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33" y="1201003"/>
            <a:ext cx="4107976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8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6CD3-A2B8-C3B9-6598-8360E3B72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don’t trust people who say they’ve read a book if they only listened to it.</a:t>
            </a:r>
          </a:p>
        </p:txBody>
      </p:sp>
    </p:spTree>
    <p:extLst>
      <p:ext uri="{BB962C8B-B14F-4D97-AF65-F5344CB8AC3E}">
        <p14:creationId xmlns:p14="http://schemas.microsoft.com/office/powerpoint/2010/main" val="364522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6CD3-A2B8-C3B9-6598-8360E3B72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 is best to think about AI as a very untrustworthy friend.</a:t>
            </a:r>
          </a:p>
        </p:txBody>
      </p:sp>
    </p:spTree>
    <p:extLst>
      <p:ext uri="{BB962C8B-B14F-4D97-AF65-F5344CB8AC3E}">
        <p14:creationId xmlns:p14="http://schemas.microsoft.com/office/powerpoint/2010/main" val="29256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6CD3-A2B8-C3B9-6598-8360E3B72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is headwork, “</a:t>
            </a:r>
            <a:r>
              <a:rPr lang="en-US" dirty="0" err="1"/>
              <a:t>heartwork</a:t>
            </a:r>
            <a:r>
              <a:rPr lang="en-US" dirty="0"/>
              <a:t>,” and busywork. AI is for the busywork.  </a:t>
            </a:r>
          </a:p>
        </p:txBody>
      </p:sp>
    </p:spTree>
    <p:extLst>
      <p:ext uri="{BB962C8B-B14F-4D97-AF65-F5344CB8AC3E}">
        <p14:creationId xmlns:p14="http://schemas.microsoft.com/office/powerpoint/2010/main" val="293527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6CD3-A2B8-C3B9-6598-8360E3B7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42502"/>
          </a:xfrm>
        </p:spPr>
        <p:txBody>
          <a:bodyPr>
            <a:normAutofit fontScale="90000"/>
          </a:bodyPr>
          <a:lstStyle/>
          <a:p>
            <a:r>
              <a:rPr lang="en-US" dirty="0"/>
              <a:t>Never use AI on something you would be embarrassed to say you’ve used AI 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Similarly, stop being embarrassed about using AI.</a:t>
            </a:r>
          </a:p>
        </p:txBody>
      </p:sp>
    </p:spTree>
    <p:extLst>
      <p:ext uri="{BB962C8B-B14F-4D97-AF65-F5344CB8AC3E}">
        <p14:creationId xmlns:p14="http://schemas.microsoft.com/office/powerpoint/2010/main" val="255870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6CD3-A2B8-C3B9-6598-8360E3B72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will not replace you, but people who can use AI may.</a:t>
            </a:r>
          </a:p>
        </p:txBody>
      </p:sp>
    </p:spTree>
    <p:extLst>
      <p:ext uri="{BB962C8B-B14F-4D97-AF65-F5344CB8AC3E}">
        <p14:creationId xmlns:p14="http://schemas.microsoft.com/office/powerpoint/2010/main" val="398475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6CD3-A2B8-C3B9-6598-8360E3B72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Glenn</a:t>
            </a:r>
          </a:p>
        </p:txBody>
      </p:sp>
      <p:pic>
        <p:nvPicPr>
          <p:cNvPr id="9" name="Picture 8" descr="A white and blue poster with red text&#10;&#10;Description automatically generated">
            <a:extLst>
              <a:ext uri="{FF2B5EF4-FFF2-40B4-BE49-F238E27FC236}">
                <a16:creationId xmlns:a16="http://schemas.microsoft.com/office/drawing/2014/main" id="{BA758676-CCD7-A3E1-DD59-5584C5AAE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1" y="593579"/>
            <a:ext cx="7328277" cy="56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3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6CD3-A2B8-C3B9-6598-8360E3B72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poe.com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C93BC28-D154-B5A7-85FD-B86950B91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4038710"/>
            <a:ext cx="180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2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6CD3-A2B8-C3B9-6598-8360E3B72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Tennessee State University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F72906E-011E-556E-2194-3C8D98834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3826059"/>
            <a:ext cx="180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103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Transforming Higher Education Thoughtfully</vt:lpstr>
      <vt:lpstr>I don’t trust people who say they’ve read a book if they only listened to it.</vt:lpstr>
      <vt:lpstr>It is best to think about AI as a very untrustworthy friend.</vt:lpstr>
      <vt:lpstr>There is headwork, “heartwork,” and busywork. AI is for the busywork.  </vt:lpstr>
      <vt:lpstr>Never use AI on something you would be embarrassed to say you’ve used AI on.  Similarly, stop being embarrassed about using AI.</vt:lpstr>
      <vt:lpstr>AI will not replace you, but people who can use AI may.</vt:lpstr>
      <vt:lpstr>Glenn</vt:lpstr>
      <vt:lpstr>poe.com</vt:lpstr>
      <vt:lpstr>Tennessee State University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 1</dc:creator>
  <cp:lastModifiedBy>Reviewer 1</cp:lastModifiedBy>
  <cp:revision>1</cp:revision>
  <dcterms:created xsi:type="dcterms:W3CDTF">2024-07-17T17:02:54Z</dcterms:created>
  <dcterms:modified xsi:type="dcterms:W3CDTF">2024-07-17T17:43:27Z</dcterms:modified>
</cp:coreProperties>
</file>