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8/22/25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089581"/>
          </a:xfrm>
        </p:spPr>
        <p:txBody>
          <a:bodyPr/>
          <a:lstStyle/>
          <a:p>
            <a:pPr algn="ctr"/>
            <a:r>
              <a:rPr lang="en-US" dirty="0"/>
              <a:t>School Counseling Practicum</a:t>
            </a:r>
            <a:br>
              <a:rPr lang="en-US" dirty="0"/>
            </a:br>
            <a:r>
              <a:rPr lang="en-US" dirty="0"/>
              <a:t>                                SCCN 6390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809" y="1449147"/>
            <a:ext cx="10572000" cy="403157"/>
          </a:xfrm>
        </p:spPr>
        <p:txBody>
          <a:bodyPr/>
          <a:lstStyle/>
          <a:p>
            <a:r>
              <a:rPr lang="en-US" dirty="0"/>
              <a:t>What you need to know before enrolling in…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55" y="-358218"/>
            <a:ext cx="4529089" cy="585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4937760"/>
            <a:ext cx="5047488" cy="192024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81BB21F-0890-4D36-968F-1F7A419A4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6"/>
    </mc:Choice>
    <mc:Fallback xmlns="">
      <p:transition spd="slow" advTm="30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245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6320 Foundations of School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 6330 Individual and Group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6380 Interventions for School Counselors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3" y="3938013"/>
            <a:ext cx="2423165" cy="221894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42C4A8C-7A17-4E67-881E-DD6004CD8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771">
        <p14:reveal/>
      </p:transition>
    </mc:Choice>
    <mc:Fallback xmlns="">
      <p:transition spd="slow" advTm="24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3C5-D589-FC40-A83F-6234FC63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DAA07-8FD3-D840-99F4-F8BD47B99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do not contact </a:t>
            </a:r>
            <a:r>
              <a:rPr lang="en-US" b="1" dirty="0"/>
              <a:t>Conway School District </a:t>
            </a:r>
            <a:r>
              <a:rPr lang="en-US" dirty="0"/>
              <a:t>directly.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a placement in CSD, you need to let us know and we need to contact Dr. Gary Bunn as he is the UCA contact person for these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*Finger Print/Background Check</a:t>
            </a:r>
          </a:p>
          <a:p>
            <a:r>
              <a:rPr lang="en-US" dirty="0"/>
              <a:t>Locate a site and obtain permission from the principal to complete your practicum there</a:t>
            </a:r>
          </a:p>
          <a:p>
            <a:r>
              <a:rPr lang="en-US" dirty="0"/>
              <a:t>Find a school counselor (licensed, with a minimum of two years’ experience) willing to serve as your site supervisor</a:t>
            </a:r>
          </a:p>
          <a:p>
            <a:r>
              <a:rPr lang="en-US" dirty="0"/>
              <a:t>Download a copy of the Practicum Manual from the UCA School Counseling webpage and complete ALL paperwork (DEADLINES MATTER!) </a:t>
            </a:r>
          </a:p>
          <a:p>
            <a:r>
              <a:rPr lang="en-US" dirty="0"/>
              <a:t>Attend all synchronous classes and complete all assignments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60" y="155454"/>
            <a:ext cx="2154940" cy="2801118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7A9B4DA-98FE-4C1A-8324-B3F9C50CD4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234">
        <p14:reveal/>
      </p:transition>
    </mc:Choice>
    <mc:Fallback xmlns="">
      <p:transition spd="slow" advTm="97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OCTOBER 31 </a:t>
            </a:r>
            <a:r>
              <a:rPr lang="en-US" dirty="0"/>
              <a:t>for students who wish to enroll in Spring Practicum (SCCN 6390)</a:t>
            </a:r>
          </a:p>
          <a:p>
            <a:endParaRPr lang="en-US" dirty="0"/>
          </a:p>
          <a:p>
            <a:r>
              <a:rPr lang="en-US" sz="2400" dirty="0"/>
              <a:t>MARCH 31 </a:t>
            </a:r>
            <a:r>
              <a:rPr lang="en-US" dirty="0"/>
              <a:t>for students who wish to enroll in Fall Practicum (SCCN 6390)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2DEFD-B317-4D85-BC91-C282C8BAF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417" y="454894"/>
            <a:ext cx="2423165" cy="221894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ACA6F43-4875-4E88-9C6A-413970711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368">
        <p14:reveal/>
      </p:transition>
    </mc:Choice>
    <mc:Fallback xmlns="">
      <p:transition spd="slow" advTm="24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EBBB-3E27-4ADA-86B5-302C6C37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29" y="447188"/>
            <a:ext cx="10571998" cy="9704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7D4E-FC6C-421B-87E2-92D1C853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701971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still have questions after reading the Practicum Manual, please contact the Practicum Coordinator, Dr. Valerie Couture, at </a:t>
            </a:r>
            <a:r>
              <a:rPr lang="en-US" dirty="0" err="1">
                <a:solidFill>
                  <a:schemeClr val="accent1"/>
                </a:solidFill>
              </a:rPr>
              <a:t>vcouture@uca.edu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4C8ED-F9B8-4258-AA5B-6D46D929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90" y="1910992"/>
            <a:ext cx="4578080" cy="47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599">
        <p14:reveal/>
      </p:transition>
    </mc:Choice>
    <mc:Fallback xmlns="">
      <p:transition spd="slow" advTm="1859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5.5|11.6|13.2|1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98</TotalTime>
  <Words>218</Words>
  <Application>Microsoft Macintosh PowerPoint</Application>
  <PresentationFormat>Widescreen</PresentationFormat>
  <Paragraphs>22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Quotable</vt:lpstr>
      <vt:lpstr>School Counseling Practicum                                 SCCN 6390</vt:lpstr>
      <vt:lpstr>Prerequisite Courses</vt:lpstr>
      <vt:lpstr>Important Information</vt:lpstr>
      <vt:lpstr>Other Requirements</vt:lpstr>
      <vt:lpstr>DEADLINES:</vt:lpstr>
      <vt:lpstr>Questions?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Counseling Practicum</dc:title>
  <dc:creator>Sonya Marsh</dc:creator>
  <cp:lastModifiedBy>Odunola Funmilayo Oyeniyi</cp:lastModifiedBy>
  <cp:revision>14</cp:revision>
  <dcterms:created xsi:type="dcterms:W3CDTF">2018-10-03T16:24:19Z</dcterms:created>
  <dcterms:modified xsi:type="dcterms:W3CDTF">2025-08-22T17:21:13Z</dcterms:modified>
</cp:coreProperties>
</file>