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9148"/>
            <a:ext cx="12192000" cy="2274658"/>
          </a:xfrm>
        </p:spPr>
        <p:txBody>
          <a:bodyPr/>
          <a:lstStyle/>
          <a:p>
            <a:pPr algn="ctr"/>
            <a:r>
              <a:rPr lang="en-US" sz="4800" dirty="0"/>
              <a:t>School Counseling Internships I or II</a:t>
            </a:r>
            <a:br>
              <a:rPr lang="en-US" sz="4800" dirty="0"/>
            </a:br>
            <a:r>
              <a:rPr lang="en-US" sz="4800" dirty="0"/>
              <a:t>                                            </a:t>
            </a:r>
            <a:r>
              <a:rPr lang="en-US" sz="4400" dirty="0"/>
              <a:t>SCCN 6V95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809" y="1449147"/>
            <a:ext cx="10572000" cy="403157"/>
          </a:xfrm>
        </p:spPr>
        <p:txBody>
          <a:bodyPr>
            <a:noAutofit/>
          </a:bodyPr>
          <a:lstStyle/>
          <a:p>
            <a:r>
              <a:rPr lang="en-US" sz="2800" dirty="0"/>
              <a:t>What you need to know before enrolling in…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-208115"/>
            <a:ext cx="5030501" cy="5852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12" y="4937760"/>
            <a:ext cx="5047488" cy="1920240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CADE2A03-F2A2-4647-85C3-ACB749AF79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4764"/>
    </mc:Choice>
    <mc:Fallback xmlns="">
      <p:transition advTm="34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 Requisite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2458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SCCN 6320 Foundations of School Counseling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LEAD 6330 Individual and Group Counseling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SCCN 6380 Interventions for School Counselors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SCCN 6390 School Counselor Practicum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53" y="3938013"/>
            <a:ext cx="2423165" cy="2218949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D77360E-62A7-4B99-B193-C162327AE4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8637">
        <p14:reveal/>
      </p:transition>
    </mc:Choice>
    <mc:Fallback xmlns="">
      <p:transition spd="slow" advTm="286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Locate a site and obtain permission from the principal to intern there</a:t>
            </a:r>
          </a:p>
          <a:p>
            <a:r>
              <a:rPr lang="en-US" dirty="0"/>
              <a:t>Find a school counselor (licensed, with a minimum of two years’ experience) willing to serve as your site supervisor</a:t>
            </a:r>
          </a:p>
          <a:p>
            <a:r>
              <a:rPr lang="en-US" dirty="0"/>
              <a:t>Download a copy of the Internship Manual from the UCA School Counseling webpage and complete ALL paperwork (DEADLINES MATTER!)</a:t>
            </a:r>
          </a:p>
          <a:p>
            <a:r>
              <a:rPr lang="en-US" dirty="0"/>
              <a:t>Attend all synchronous classes and complete all assignments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658" y="419404"/>
            <a:ext cx="2154940" cy="2801118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7B8D1247-0E62-4F37-9B57-DB3F37E1425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08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167">
        <p14:reveal/>
      </p:transition>
    </mc:Choice>
    <mc:Fallback xmlns="">
      <p:transition spd="slow" advTm="501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22083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ONLY students who are currently employed as full-time counselors may take Internships I and II in the same semester.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583CDF-DF78-494B-A7B9-753E05195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090" y="4080251"/>
            <a:ext cx="2423165" cy="221894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0AFCE4E-CD5D-4FC3-9FE3-8B3318C151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952">
        <p14:reveal/>
      </p:transition>
    </mc:Choice>
    <mc:Fallback xmlns="">
      <p:transition spd="slow" advTm="159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OCTOBER 31 </a:t>
            </a:r>
            <a:r>
              <a:rPr lang="en-US" dirty="0"/>
              <a:t>for students who wish to enroll in Spring Internship (SCCN 6V95)</a:t>
            </a:r>
          </a:p>
          <a:p>
            <a:endParaRPr lang="en-US" dirty="0"/>
          </a:p>
          <a:p>
            <a:r>
              <a:rPr lang="en-US" sz="2400" dirty="0"/>
              <a:t>MARCH 31 </a:t>
            </a:r>
            <a:r>
              <a:rPr lang="en-US" dirty="0"/>
              <a:t>for students who wish to enroll in Fall Internship (SCCN 6V95)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6B9CE9-C98E-443A-B9E2-4646DA610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460" y="3862329"/>
            <a:ext cx="2154940" cy="2801118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746AF002-8750-4720-B3FC-0638587A94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5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224">
        <p14:reveal/>
      </p:transition>
    </mc:Choice>
    <mc:Fallback xmlns="">
      <p:transition spd="slow" advTm="212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22D3D-9C39-4C56-9009-21E490E9A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529" y="664742"/>
            <a:ext cx="10571998" cy="97045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B42B1-303D-4DAC-9B3F-A974DC3E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407" y="1911960"/>
            <a:ext cx="5528061" cy="36365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still have questions after reading the Internship Manual, please contact the Internship Coordinator, Dr. Valerie Couture, at </a:t>
            </a:r>
            <a:r>
              <a:rPr lang="en-US" dirty="0" err="1">
                <a:solidFill>
                  <a:schemeClr val="accent1"/>
                </a:solidFill>
              </a:rPr>
              <a:t>vcouture@uca.edu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4CF1DB-EEC1-427B-BB3D-1EF3B8D13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3" y="0"/>
            <a:ext cx="4578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8898">
        <p14:reveal/>
      </p:transition>
    </mc:Choice>
    <mc:Fallback xmlns="">
      <p:transition spd="slow" advTm="18898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7.3|12.8|16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159</TotalTime>
  <Words>197</Words>
  <Application>Microsoft Macintosh PowerPoint</Application>
  <PresentationFormat>Widescreen</PresentationFormat>
  <Paragraphs>20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Century Gothic</vt:lpstr>
      <vt:lpstr>Wingdings</vt:lpstr>
      <vt:lpstr>Wingdings 2</vt:lpstr>
      <vt:lpstr>Quotable</vt:lpstr>
      <vt:lpstr>School Counseling Internships I or II                                             SCCN 6V95</vt:lpstr>
      <vt:lpstr>Pre Requisite Courses</vt:lpstr>
      <vt:lpstr>Other Requirements</vt:lpstr>
      <vt:lpstr>Important Note:</vt:lpstr>
      <vt:lpstr>DEADLINES:</vt:lpstr>
      <vt:lpstr>Questions?</vt:lpstr>
    </vt:vector>
  </TitlesOfParts>
  <Company>University of Central Arkansas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Counseling Practicum</dc:title>
  <dc:creator>Sonya Marsh</dc:creator>
  <cp:lastModifiedBy>Odunola Funmilayo Oyeniyi</cp:lastModifiedBy>
  <cp:revision>15</cp:revision>
  <dcterms:created xsi:type="dcterms:W3CDTF">2018-10-03T16:24:19Z</dcterms:created>
  <dcterms:modified xsi:type="dcterms:W3CDTF">2025-08-22T17:19:27Z</dcterms:modified>
</cp:coreProperties>
</file>