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148"/>
            <a:ext cx="12192000" cy="2274658"/>
          </a:xfrm>
        </p:spPr>
        <p:txBody>
          <a:bodyPr/>
          <a:lstStyle/>
          <a:p>
            <a:pPr algn="ctr"/>
            <a:r>
              <a:rPr lang="en-US" sz="4800" dirty="0"/>
              <a:t>School Counseling Internships I or II</a:t>
            </a:r>
            <a:br>
              <a:rPr lang="en-US" sz="4800" dirty="0"/>
            </a:br>
            <a:r>
              <a:rPr lang="en-US" sz="4800" dirty="0"/>
              <a:t>                                            </a:t>
            </a:r>
            <a:r>
              <a:rPr lang="en-US" sz="4400" dirty="0"/>
              <a:t>SCCN 6V95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809" y="1449147"/>
            <a:ext cx="10572000" cy="403157"/>
          </a:xfrm>
        </p:spPr>
        <p:txBody>
          <a:bodyPr>
            <a:noAutofit/>
          </a:bodyPr>
          <a:lstStyle/>
          <a:p>
            <a:r>
              <a:rPr lang="en-US" sz="2800" dirty="0"/>
              <a:t>What you need to know before enrolling in…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03" y="-208115"/>
            <a:ext cx="5030501" cy="585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4937760"/>
            <a:ext cx="5047488" cy="192024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ADE2A03-F2A2-4647-85C3-ACB749AF7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764"/>
    </mc:Choice>
    <mc:Fallback xmlns="">
      <p:transition advTm="34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Requisite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245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6320 Foundations of School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LEAD 6330 Individual and Group Counseling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6380 Interventions for School Counselors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SCCN 6390 School Counselor Practicum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3" y="3938013"/>
            <a:ext cx="2423165" cy="2218949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D77360E-62A7-4B99-B193-C162327AE4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8637">
        <p14:reveal/>
      </p:transition>
    </mc:Choice>
    <mc:Fallback xmlns="">
      <p:transition spd="slow" advTm="28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 a site and obtain permission from the principal to intern there</a:t>
            </a:r>
          </a:p>
          <a:p>
            <a:r>
              <a:rPr lang="en-US" dirty="0"/>
              <a:t>Find a school counselor (licensed, with a minimum of two years’ experience) willing to serve as your site supervisor</a:t>
            </a:r>
          </a:p>
          <a:p>
            <a:r>
              <a:rPr lang="en-US" dirty="0"/>
              <a:t>Download a copy of the Internship Manual from the UCA School Counseling webpage and complete ALL paperwork (DEADLINES MATTER!)</a:t>
            </a:r>
          </a:p>
          <a:p>
            <a:r>
              <a:rPr lang="en-US" dirty="0"/>
              <a:t>Attend all synchronous classes and complete all assignments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58" y="419404"/>
            <a:ext cx="2154940" cy="2801118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B8D1247-0E62-4F37-9B57-DB3F37E142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167">
        <p14:reveal/>
      </p:transition>
    </mc:Choice>
    <mc:Fallback xmlns="">
      <p:transition spd="slow" advTm="50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2083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ONLY students who are currently employed as full-time counselors may take Internships I and II in the same semester.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83CDF-DF78-494B-A7B9-753E05195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90" y="4080251"/>
            <a:ext cx="2423165" cy="221894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AFCE4E-CD5D-4FC3-9FE3-8B3318C15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52">
        <p14:reveal/>
      </p:transition>
    </mc:Choice>
    <mc:Fallback xmlns="">
      <p:transition spd="slow" advTm="15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OCTOBER 31 </a:t>
            </a:r>
            <a:r>
              <a:rPr lang="en-US" dirty="0"/>
              <a:t>for students who wish to enroll in Spring Internship (SCCN 6V95)</a:t>
            </a:r>
          </a:p>
          <a:p>
            <a:endParaRPr lang="en-US" dirty="0"/>
          </a:p>
          <a:p>
            <a:r>
              <a:rPr lang="en-US" sz="2400" dirty="0"/>
              <a:t>MARCH 31 </a:t>
            </a:r>
            <a:r>
              <a:rPr lang="en-US" dirty="0"/>
              <a:t>for students who wish to enroll in Fall Internship (SCCN 6V95)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6B9CE9-C98E-443A-B9E2-4646DA610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460" y="3862329"/>
            <a:ext cx="2154940" cy="280111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46AF002-8750-4720-B3FC-0638587A94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24">
        <p14:reveal/>
      </p:transition>
    </mc:Choice>
    <mc:Fallback xmlns="">
      <p:transition spd="slow" advTm="21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2D3D-9C39-4C56-9009-21E490E9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29" y="664742"/>
            <a:ext cx="10571998" cy="9704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B42B1-303D-4DAC-9B3F-A974DC3E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407" y="1911960"/>
            <a:ext cx="5528061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still have questions after reading the Internship Manual, please contact the Internship Coordinator, Dr. </a:t>
            </a:r>
            <a:r>
              <a:rPr lang="en-US" dirty="0" err="1"/>
              <a:t>Odunola</a:t>
            </a:r>
            <a:r>
              <a:rPr lang="en-US" dirty="0"/>
              <a:t> </a:t>
            </a:r>
            <a:r>
              <a:rPr lang="en-US" dirty="0" err="1"/>
              <a:t>Oyeniyi</a:t>
            </a:r>
            <a:r>
              <a:rPr lang="en-US" dirty="0"/>
              <a:t>, at </a:t>
            </a:r>
            <a:r>
              <a:rPr lang="en-US" dirty="0" err="1">
                <a:solidFill>
                  <a:schemeClr val="accent1"/>
                </a:solidFill>
              </a:rPr>
              <a:t>ooyeniyi@uca.edu</a:t>
            </a:r>
            <a:r>
              <a:rPr lang="en-US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CF1DB-EEC1-427B-BB3D-1EF3B8D1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3" y="0"/>
            <a:ext cx="4578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898">
        <p14:reveal/>
      </p:transition>
    </mc:Choice>
    <mc:Fallback xmlns="">
      <p:transition spd="slow" advTm="1889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3|12.8|1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158</TotalTime>
  <Words>197</Words>
  <Application>Microsoft Office PowerPoint</Application>
  <PresentationFormat>Widescreen</PresentationFormat>
  <Paragraphs>20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2</vt:lpstr>
      <vt:lpstr>Quotable</vt:lpstr>
      <vt:lpstr>School Counseling Internships I or II                                             SCCN 6V95</vt:lpstr>
      <vt:lpstr>Pre Requisite Courses</vt:lpstr>
      <vt:lpstr>Other Requirements</vt:lpstr>
      <vt:lpstr>Important Note:</vt:lpstr>
      <vt:lpstr>DEADLINES:</vt:lpstr>
      <vt:lpstr>Questions?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Counseling Practicum</dc:title>
  <dc:creator>Sonya Marsh</dc:creator>
  <cp:lastModifiedBy>Valerie Couture</cp:lastModifiedBy>
  <cp:revision>14</cp:revision>
  <dcterms:created xsi:type="dcterms:W3CDTF">2018-10-03T16:24:19Z</dcterms:created>
  <dcterms:modified xsi:type="dcterms:W3CDTF">2023-06-08T19:00:19Z</dcterms:modified>
</cp:coreProperties>
</file>