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4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A0C65C-4042-4CC7-A37C-2B5EDD69452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ADB4F5-9DCA-42D7-A726-93DF1E6EEA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in P.E?? </a:t>
            </a:r>
            <a:r>
              <a:rPr lang="en-US" dirty="0" err="1" smtClean="0"/>
              <a:t>Plickers</a:t>
            </a:r>
            <a:r>
              <a:rPr lang="en-US" dirty="0" smtClean="0"/>
              <a:t> makes it easy!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Jana McCollum</a:t>
            </a:r>
          </a:p>
          <a:p>
            <a:r>
              <a:rPr lang="en-US" sz="2400" dirty="0" smtClean="0"/>
              <a:t>7/10/15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r="2273" b="7375"/>
          <a:stretch/>
        </p:blipFill>
        <p:spPr bwMode="auto">
          <a:xfrm>
            <a:off x="304800" y="228600"/>
            <a:ext cx="8534400" cy="64007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1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a multiple choice question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17902" r="13716" b="22797"/>
          <a:stretch/>
        </p:blipFill>
        <p:spPr bwMode="auto">
          <a:xfrm>
            <a:off x="304800" y="2819400"/>
            <a:ext cx="8534400" cy="37563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Type in question and answers</a:t>
            </a:r>
            <a:endParaRPr lang="en-US" sz="3200" dirty="0"/>
          </a:p>
          <a:p>
            <a:r>
              <a:rPr lang="en-US" sz="3200" dirty="0" smtClean="0"/>
              <a:t>Mark which answers are correct (you can choose more than one)</a:t>
            </a:r>
          </a:p>
          <a:p>
            <a:r>
              <a:rPr lang="en-US" sz="3200" dirty="0" smtClean="0"/>
              <a:t>Save the question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Steps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322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saved, add </a:t>
            </a:r>
            <a:r>
              <a:rPr lang="en-US" dirty="0"/>
              <a:t>c</a:t>
            </a:r>
            <a:r>
              <a:rPr lang="en-US" dirty="0" smtClean="0"/>
              <a:t>lasses to the plan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16028" r="14177" b="22150"/>
          <a:stretch/>
        </p:blipFill>
        <p:spPr bwMode="auto">
          <a:xfrm>
            <a:off x="342900" y="2743200"/>
            <a:ext cx="8458200" cy="3886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0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Options!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5" t="17633" r="2442" b="18939"/>
          <a:stretch/>
        </p:blipFill>
        <p:spPr bwMode="auto">
          <a:xfrm>
            <a:off x="342901" y="2743200"/>
            <a:ext cx="8458199" cy="3962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248400" y="3581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3200400"/>
            <a:ext cx="2895600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Edit questions- fix any problems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Archive question- saving it for later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Delete question- this question has got to go!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50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View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6394" r="6730" b="8903"/>
          <a:stretch/>
        </p:blipFill>
        <p:spPr bwMode="auto">
          <a:xfrm>
            <a:off x="342900" y="2667000"/>
            <a:ext cx="8458200" cy="39480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Cards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Plickers</a:t>
            </a:r>
            <a:r>
              <a:rPr lang="en-US" dirty="0" smtClean="0"/>
              <a:t> app, you will scan the room for </a:t>
            </a:r>
            <a:r>
              <a:rPr lang="en-US" dirty="0" err="1" smtClean="0"/>
              <a:t>plicker</a:t>
            </a:r>
            <a:r>
              <a:rPr lang="en-US" dirty="0" smtClean="0"/>
              <a:t> cards.</a:t>
            </a:r>
          </a:p>
          <a:p>
            <a:r>
              <a:rPr lang="en-US" dirty="0" smtClean="0"/>
              <a:t>The app is found on the Apple App Store or Google Play.</a:t>
            </a:r>
          </a:p>
          <a:p>
            <a:r>
              <a:rPr lang="en-US" dirty="0" smtClean="0"/>
              <a:t>Student responses are able to be seen in Live View. No more time wasted to see who has turn in the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Responses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16430" r="6731" b="34996"/>
          <a:stretch/>
        </p:blipFill>
        <p:spPr bwMode="auto">
          <a:xfrm>
            <a:off x="381000" y="2895600"/>
            <a:ext cx="8458199" cy="373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Option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14423" r="6957" b="8500"/>
          <a:stretch/>
        </p:blipFill>
        <p:spPr bwMode="auto">
          <a:xfrm>
            <a:off x="381000" y="2819400"/>
            <a:ext cx="8382000" cy="37345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Documented Reports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802" r="6052" b="46638"/>
          <a:stretch/>
        </p:blipFill>
        <p:spPr bwMode="auto">
          <a:xfrm>
            <a:off x="381000" y="2667000"/>
            <a:ext cx="8382000" cy="3886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41910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Reports can be archived to save for documentation just like in the library section</a:t>
            </a:r>
            <a:endParaRPr lang="en-US" dirty="0"/>
          </a:p>
        </p:txBody>
      </p:sp>
      <p:sp>
        <p:nvSpPr>
          <p:cNvPr id="5" name="Bent Arrow 4"/>
          <p:cNvSpPr/>
          <p:nvPr/>
        </p:nvSpPr>
        <p:spPr>
          <a:xfrm>
            <a:off x="6629400" y="3276600"/>
            <a:ext cx="1066800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r="1332" b="7025"/>
          <a:stretch/>
        </p:blipFill>
        <p:spPr bwMode="auto">
          <a:xfrm>
            <a:off x="371841" y="2667000"/>
            <a:ext cx="8400319" cy="39416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at plickers.com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8077200" y="2514600"/>
            <a:ext cx="685800" cy="609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Quick question design</a:t>
            </a:r>
          </a:p>
          <a:p>
            <a:r>
              <a:rPr lang="en-US" dirty="0" smtClean="0"/>
              <a:t>Track student responses</a:t>
            </a:r>
          </a:p>
          <a:p>
            <a:r>
              <a:rPr lang="en-US" dirty="0" smtClean="0"/>
              <a:t>Technology implementation</a:t>
            </a:r>
          </a:p>
          <a:p>
            <a:r>
              <a:rPr lang="en-US" dirty="0" smtClean="0"/>
              <a:t>Faster than the paper and pencil approach</a:t>
            </a:r>
          </a:p>
          <a:p>
            <a:r>
              <a:rPr lang="en-US" dirty="0" smtClean="0"/>
              <a:t>DOCUMENTATION!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Perks of </a:t>
            </a:r>
            <a:r>
              <a:rPr lang="en-US" dirty="0" err="1" smtClean="0"/>
              <a:t>Plickers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4000" dirty="0" smtClean="0"/>
              <a:t>Putting </a:t>
            </a:r>
            <a:r>
              <a:rPr lang="en-US" sz="4000" dirty="0" err="1" smtClean="0"/>
              <a:t>plickers</a:t>
            </a:r>
            <a:r>
              <a:rPr lang="en-US" sz="4000" dirty="0" smtClean="0"/>
              <a:t> to the test!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mccollumj@conwayschools.net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need help, contact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that information in!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r="1765" b="6895"/>
          <a:stretch/>
        </p:blipFill>
        <p:spPr bwMode="auto">
          <a:xfrm>
            <a:off x="304800" y="2667000"/>
            <a:ext cx="8534400" cy="38814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52600" y="3810000"/>
            <a:ext cx="1368136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all signed up. Easy, huh?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r="1942" b="6734"/>
          <a:stretch/>
        </p:blipFill>
        <p:spPr bwMode="auto">
          <a:xfrm>
            <a:off x="381000" y="2667000"/>
            <a:ext cx="8378534" cy="39901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Add New Class</a:t>
            </a:r>
          </a:p>
          <a:p>
            <a:r>
              <a:rPr lang="en-US" dirty="0" smtClean="0"/>
              <a:t>Fill in Class Information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 a class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2122" r="28495" b="46428"/>
          <a:stretch/>
        </p:blipFill>
        <p:spPr bwMode="auto">
          <a:xfrm>
            <a:off x="1727200" y="3733800"/>
            <a:ext cx="5689600" cy="3032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 to add students!</a:t>
            </a:r>
          </a:p>
          <a:p>
            <a:pPr lvl="1"/>
            <a:r>
              <a:rPr lang="en-US" dirty="0" smtClean="0"/>
              <a:t>Manually </a:t>
            </a:r>
          </a:p>
          <a:p>
            <a:pPr lvl="1"/>
            <a:r>
              <a:rPr lang="en-US" dirty="0" smtClean="0"/>
              <a:t>Copy and Paste Roster (Much more time efficient)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those students!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8261" r="2140" b="12004"/>
          <a:stretch/>
        </p:blipFill>
        <p:spPr bwMode="auto">
          <a:xfrm>
            <a:off x="327128" y="685801"/>
            <a:ext cx="8489745" cy="5676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77546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Manually enter names here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600200" y="2057400"/>
            <a:ext cx="304799" cy="718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277546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Copy and paste roster here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4457700" y="2140527"/>
            <a:ext cx="228600" cy="718066"/>
          </a:xfrm>
          <a:prstGeom prst="upArrow">
            <a:avLst/>
          </a:prstGeom>
          <a:solidFill>
            <a:srgbClr val="37F7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like this when finished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14731" r="8820" b="8298"/>
          <a:stretch/>
        </p:blipFill>
        <p:spPr bwMode="auto">
          <a:xfrm>
            <a:off x="304800" y="1600200"/>
            <a:ext cx="8534400" cy="49911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to add those questions!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r="1942" b="6734"/>
          <a:stretch/>
        </p:blipFill>
        <p:spPr bwMode="auto">
          <a:xfrm>
            <a:off x="304800" y="1524000"/>
            <a:ext cx="8534400" cy="5135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>
            <a:off x="1541318" y="1905000"/>
            <a:ext cx="381000" cy="3276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232</TotalTime>
  <Words>261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Assessment in P.E?? Plickers makes it easy!</vt:lpstr>
      <vt:lpstr>Sign Up at plickers.com</vt:lpstr>
      <vt:lpstr>Put that information in!</vt:lpstr>
      <vt:lpstr>You are all signed up. Easy, huh?</vt:lpstr>
      <vt:lpstr>How to add a class</vt:lpstr>
      <vt:lpstr>Add those students!</vt:lpstr>
      <vt:lpstr>PowerPoint Presentation</vt:lpstr>
      <vt:lpstr>Looks like this when finished </vt:lpstr>
      <vt:lpstr>Now to add those questions!</vt:lpstr>
      <vt:lpstr>PowerPoint Presentation</vt:lpstr>
      <vt:lpstr>Setting up a multiple choice question</vt:lpstr>
      <vt:lpstr>Steps</vt:lpstr>
      <vt:lpstr>Once saved, add classes to the plan</vt:lpstr>
      <vt:lpstr>More Options!</vt:lpstr>
      <vt:lpstr>Live View</vt:lpstr>
      <vt:lpstr>Scan Cards</vt:lpstr>
      <vt:lpstr>Real Time Responses</vt:lpstr>
      <vt:lpstr>Graph Option</vt:lpstr>
      <vt:lpstr>Documented Reports</vt:lpstr>
      <vt:lpstr>Perks of Plickers</vt:lpstr>
      <vt:lpstr>Feedback Time!</vt:lpstr>
      <vt:lpstr>If you need help, contact me!</vt:lpstr>
    </vt:vector>
  </TitlesOfParts>
  <Company>Conway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in P.E?? Plickers makes it easy!</dc:title>
  <dc:creator>McCollum, Jana</dc:creator>
  <cp:lastModifiedBy>McCollum, Jana</cp:lastModifiedBy>
  <cp:revision>13</cp:revision>
  <dcterms:created xsi:type="dcterms:W3CDTF">2015-07-08T12:56:12Z</dcterms:created>
  <dcterms:modified xsi:type="dcterms:W3CDTF">2015-07-08T16:48:16Z</dcterms:modified>
</cp:coreProperties>
</file>