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256" r:id="rId2"/>
  </p:sldIdLst>
  <p:sldSz cx="21945600" cy="32918400"/>
  <p:notesSz cx="20104100" cy="17487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21" userDrawn="1">
          <p15:clr>
            <a:srgbClr val="A4A3A4"/>
          </p15:clr>
        </p15:guide>
        <p15:guide id="2" pos="23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D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22" d="100"/>
          <a:sy n="22" d="100"/>
        </p:scale>
        <p:origin x="1998" y="78"/>
      </p:cViewPr>
      <p:guideLst>
        <p:guide orient="horz" pos="5421"/>
        <p:guide pos="23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1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8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5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3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41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2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1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4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1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7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6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3865">
              <a:lnSpc>
                <a:spcPts val="1550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3865">
              <a:lnSpc>
                <a:spcPts val="2527"/>
              </a:lnSpc>
            </a:pPr>
            <a:r>
              <a:rPr lang="en-US" spc="-11"/>
              <a:t>ACKNOWLEDGEMENTS</a:t>
            </a:r>
            <a:endParaRPr lang="en-US" spc="-1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0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etterposters.blogspo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3815" y="914400"/>
            <a:ext cx="16719138" cy="1161390"/>
          </a:xfrm>
          <a:prstGeom prst="rect">
            <a:avLst/>
          </a:prstGeom>
          <a:solidFill>
            <a:srgbClr val="4F2D7E"/>
          </a:solidFill>
        </p:spPr>
        <p:txBody>
          <a:bodyPr vert="horz" wrap="square" lIns="0" tIns="18715" rIns="0" bIns="0" rtlCol="0" anchor="ctr">
            <a:spAutoFit/>
          </a:bodyPr>
          <a:lstStyle/>
          <a:p>
            <a:pPr marL="14559" algn="ctr">
              <a:lnSpc>
                <a:spcPct val="100000"/>
              </a:lnSpc>
              <a:spcBef>
                <a:spcPts val="147"/>
              </a:spcBef>
            </a:pPr>
            <a:r>
              <a:rPr sz="7424" spc="-7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7424" spc="-28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42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sz="7424" spc="-19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424" spc="-22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44585" y="2246611"/>
            <a:ext cx="12726507" cy="3251280"/>
          </a:xfrm>
          <a:prstGeom prst="rect">
            <a:avLst/>
          </a:prstGeom>
        </p:spPr>
        <p:txBody>
          <a:bodyPr vert="horz" wrap="square" lIns="0" tIns="81793" rIns="0" bIns="0" rtlCol="0">
            <a:spAutoFit/>
          </a:bodyPr>
          <a:lstStyle/>
          <a:p>
            <a:pPr marL="949798" algn="ctr">
              <a:spcBef>
                <a:spcPts val="644"/>
              </a:spcBef>
            </a:pPr>
            <a:r>
              <a:rPr sz="4585" i="1" dirty="0">
                <a:latin typeface="Arial"/>
                <a:cs typeface="Arial"/>
              </a:rPr>
              <a:t>Student</a:t>
            </a:r>
            <a:r>
              <a:rPr sz="4585" i="1" spc="-87" dirty="0">
                <a:latin typeface="Arial"/>
                <a:cs typeface="Arial"/>
              </a:rPr>
              <a:t> </a:t>
            </a:r>
            <a:r>
              <a:rPr sz="4585" i="1" spc="-11" dirty="0">
                <a:latin typeface="Arial"/>
                <a:cs typeface="Arial"/>
              </a:rPr>
              <a:t>Author(s)</a:t>
            </a:r>
            <a:endParaRPr sz="4585" dirty="0">
              <a:latin typeface="Arial"/>
              <a:cs typeface="Arial"/>
            </a:endParaRPr>
          </a:p>
          <a:p>
            <a:pPr marL="13865" marR="5547" indent="814608" algn="ctr">
              <a:lnSpc>
                <a:spcPct val="120400"/>
              </a:lnSpc>
            </a:pPr>
            <a:r>
              <a:rPr sz="4585" b="1" dirty="0">
                <a:latin typeface="Arial"/>
                <a:cs typeface="Arial"/>
              </a:rPr>
              <a:t>Faculty</a:t>
            </a:r>
            <a:r>
              <a:rPr sz="4585" b="1" spc="-22" dirty="0">
                <a:latin typeface="Arial"/>
                <a:cs typeface="Arial"/>
              </a:rPr>
              <a:t> </a:t>
            </a:r>
            <a:r>
              <a:rPr sz="4585" b="1" spc="-11" dirty="0">
                <a:latin typeface="Arial"/>
                <a:cs typeface="Arial"/>
              </a:rPr>
              <a:t>Mentor(s): </a:t>
            </a:r>
            <a:endParaRPr lang="en-US" sz="4585" b="1" spc="-11" dirty="0">
              <a:latin typeface="Arial"/>
              <a:cs typeface="Arial"/>
            </a:endParaRPr>
          </a:p>
          <a:p>
            <a:pPr marL="13865" marR="5547" indent="814608" algn="ctr">
              <a:lnSpc>
                <a:spcPct val="120400"/>
              </a:lnSpc>
            </a:pPr>
            <a:r>
              <a:rPr sz="4585" b="1" dirty="0">
                <a:latin typeface="Arial"/>
                <a:cs typeface="Arial"/>
              </a:rPr>
              <a:t>University</a:t>
            </a:r>
            <a:r>
              <a:rPr sz="4585" b="1" spc="-17" dirty="0">
                <a:latin typeface="Arial"/>
                <a:cs typeface="Arial"/>
              </a:rPr>
              <a:t> </a:t>
            </a:r>
            <a:r>
              <a:rPr sz="4585" b="1" dirty="0">
                <a:latin typeface="Arial"/>
                <a:cs typeface="Arial"/>
              </a:rPr>
              <a:t>of</a:t>
            </a:r>
            <a:r>
              <a:rPr sz="4585" b="1" spc="-22" dirty="0">
                <a:latin typeface="Arial"/>
                <a:cs typeface="Arial"/>
              </a:rPr>
              <a:t> </a:t>
            </a:r>
            <a:r>
              <a:rPr sz="4585" b="1" dirty="0">
                <a:latin typeface="Arial"/>
                <a:cs typeface="Arial"/>
              </a:rPr>
              <a:t>Central</a:t>
            </a:r>
            <a:r>
              <a:rPr sz="4585" b="1" spc="-98" dirty="0">
                <a:latin typeface="Arial"/>
                <a:cs typeface="Arial"/>
              </a:rPr>
              <a:t> </a:t>
            </a:r>
            <a:r>
              <a:rPr sz="4585" b="1" spc="-11" dirty="0">
                <a:latin typeface="Arial"/>
                <a:cs typeface="Arial"/>
              </a:rPr>
              <a:t>Arkansas</a:t>
            </a:r>
            <a:endParaRPr sz="4585" dirty="0">
              <a:latin typeface="Arial"/>
              <a:cs typeface="Arial"/>
            </a:endParaRPr>
          </a:p>
          <a:p>
            <a:pPr marL="1091921" algn="ctr">
              <a:spcBef>
                <a:spcPts val="535"/>
              </a:spcBef>
            </a:pPr>
            <a:r>
              <a:rPr sz="4585" b="1" dirty="0">
                <a:latin typeface="Arial"/>
                <a:cs typeface="Arial"/>
              </a:rPr>
              <a:t>Department</a:t>
            </a:r>
            <a:r>
              <a:rPr sz="4585" b="1" spc="-17" dirty="0">
                <a:latin typeface="Arial"/>
                <a:cs typeface="Arial"/>
              </a:rPr>
              <a:t> </a:t>
            </a:r>
            <a:r>
              <a:rPr sz="4585" b="1" spc="-27" dirty="0">
                <a:latin typeface="Arial"/>
                <a:cs typeface="Arial"/>
              </a:rPr>
              <a:t>of</a:t>
            </a:r>
            <a:endParaRPr sz="4585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3133" y="6667737"/>
            <a:ext cx="1353817" cy="422085"/>
          </a:xfrm>
          <a:prstGeom prst="rect">
            <a:avLst/>
          </a:prstGeom>
        </p:spPr>
        <p:txBody>
          <a:bodyPr vert="horz" wrap="square" lIns="0" tIns="18715" rIns="0" bIns="0" rtlCol="0">
            <a:spAutoFit/>
          </a:bodyPr>
          <a:lstStyle/>
          <a:p>
            <a:pPr marL="13865">
              <a:spcBef>
                <a:spcPts val="147"/>
              </a:spcBef>
            </a:pPr>
            <a:r>
              <a:rPr sz="2620" spc="-11" dirty="0">
                <a:latin typeface="Arial"/>
                <a:cs typeface="Arial"/>
              </a:rPr>
              <a:t>Abstract</a:t>
            </a:r>
            <a:endParaRPr sz="262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64644" y="6667738"/>
            <a:ext cx="2376381" cy="422085"/>
          </a:xfrm>
          <a:prstGeom prst="rect">
            <a:avLst/>
          </a:prstGeom>
        </p:spPr>
        <p:txBody>
          <a:bodyPr vert="horz" wrap="square" lIns="0" tIns="18715" rIns="0" bIns="0" rtlCol="0">
            <a:spAutoFit/>
          </a:bodyPr>
          <a:lstStyle/>
          <a:p>
            <a:pPr marL="13865">
              <a:spcBef>
                <a:spcPts val="147"/>
              </a:spcBef>
              <a:tabLst>
                <a:tab pos="164308" algn="l"/>
              </a:tabLst>
            </a:pPr>
            <a:r>
              <a:rPr sz="2620" dirty="0">
                <a:latin typeface="Arial"/>
                <a:cs typeface="Arial"/>
              </a:rPr>
              <a:t>Section</a:t>
            </a:r>
            <a:r>
              <a:rPr sz="2620" spc="60" dirty="0">
                <a:latin typeface="Arial"/>
                <a:cs typeface="Arial"/>
              </a:rPr>
              <a:t> </a:t>
            </a:r>
            <a:r>
              <a:rPr sz="2620" dirty="0">
                <a:latin typeface="Arial"/>
                <a:cs typeface="Arial"/>
              </a:rPr>
              <a:t>II</a:t>
            </a:r>
            <a:r>
              <a:rPr sz="2620" spc="65" dirty="0">
                <a:latin typeface="Arial"/>
                <a:cs typeface="Arial"/>
              </a:rPr>
              <a:t> </a:t>
            </a:r>
            <a:r>
              <a:rPr sz="2620" spc="-22" dirty="0">
                <a:latin typeface="Arial"/>
                <a:cs typeface="Arial"/>
              </a:rPr>
              <a:t>info</a:t>
            </a:r>
            <a:endParaRPr sz="262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7972" y="5708240"/>
            <a:ext cx="4915232" cy="793069"/>
          </a:xfrm>
          <a:prstGeom prst="rect">
            <a:avLst/>
          </a:prstGeom>
          <a:solidFill>
            <a:srgbClr val="4F2D7E"/>
          </a:solidFill>
        </p:spPr>
        <p:txBody>
          <a:bodyPr vert="horz" wrap="square" lIns="0" tIns="86645" rIns="0" bIns="0" rtlCol="0">
            <a:spAutoFit/>
          </a:bodyPr>
          <a:lstStyle/>
          <a:p>
            <a:pPr marL="187186">
              <a:spcBef>
                <a:spcPts val="682"/>
              </a:spcBef>
            </a:pPr>
            <a:r>
              <a:rPr lang="en-US" sz="4585" b="1" spc="-11" dirty="0">
                <a:solidFill>
                  <a:srgbClr val="FFFFFF"/>
                </a:solidFill>
                <a:latin typeface="Arial"/>
                <a:cs typeface="Arial"/>
              </a:rPr>
              <a:t>Abstract</a:t>
            </a:r>
            <a:endParaRPr lang="en-US" sz="4585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5799" y="22159095"/>
            <a:ext cx="4915761" cy="793770"/>
          </a:xfrm>
          <a:prstGeom prst="rect">
            <a:avLst/>
          </a:prstGeom>
          <a:solidFill>
            <a:srgbClr val="4F2D7E"/>
          </a:solidFill>
        </p:spPr>
        <p:txBody>
          <a:bodyPr vert="horz" wrap="square" lIns="0" tIns="87339" rIns="0" bIns="0" rtlCol="0">
            <a:spAutoFit/>
          </a:bodyPr>
          <a:lstStyle/>
          <a:p>
            <a:pPr marL="187186">
              <a:spcBef>
                <a:spcPts val="688"/>
              </a:spcBef>
            </a:pPr>
            <a:r>
              <a:rPr sz="4585" b="1" dirty="0">
                <a:solidFill>
                  <a:srgbClr val="FFFFFF"/>
                </a:solidFill>
                <a:latin typeface="Arial"/>
                <a:cs typeface="Arial"/>
              </a:rPr>
              <a:t>Section</a:t>
            </a:r>
            <a:r>
              <a:rPr sz="4585" b="1" spc="-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85" b="1" spc="-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4585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83805" y="5708240"/>
            <a:ext cx="4772548" cy="793069"/>
          </a:xfrm>
          <a:prstGeom prst="rect">
            <a:avLst/>
          </a:prstGeom>
          <a:solidFill>
            <a:srgbClr val="4F2D7E"/>
          </a:solidFill>
        </p:spPr>
        <p:txBody>
          <a:bodyPr vert="horz" wrap="square" lIns="0" tIns="86645" rIns="0" bIns="0" rtlCol="0">
            <a:spAutoFit/>
          </a:bodyPr>
          <a:lstStyle/>
          <a:p>
            <a:pPr marL="187880">
              <a:spcBef>
                <a:spcPts val="682"/>
              </a:spcBef>
            </a:pPr>
            <a:r>
              <a:rPr sz="4585" b="1" dirty="0">
                <a:solidFill>
                  <a:srgbClr val="FFFFFF"/>
                </a:solidFill>
                <a:latin typeface="Arial"/>
                <a:cs typeface="Arial"/>
              </a:rPr>
              <a:t>Section</a:t>
            </a:r>
            <a:r>
              <a:rPr sz="4585" b="1" spc="-1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85" b="1" spc="-27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4585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17997" y="5708240"/>
            <a:ext cx="4550681" cy="793069"/>
          </a:xfrm>
          <a:prstGeom prst="rect">
            <a:avLst/>
          </a:prstGeom>
          <a:solidFill>
            <a:srgbClr val="4F2D7E"/>
          </a:solidFill>
        </p:spPr>
        <p:txBody>
          <a:bodyPr vert="horz" wrap="square" lIns="0" tIns="86645" rIns="0" bIns="0" rtlCol="0">
            <a:spAutoFit/>
          </a:bodyPr>
          <a:lstStyle/>
          <a:p>
            <a:pPr marL="187186">
              <a:spcBef>
                <a:spcPts val="682"/>
              </a:spcBef>
            </a:pPr>
            <a:r>
              <a:rPr sz="4585" b="1" dirty="0">
                <a:solidFill>
                  <a:srgbClr val="FFFFFF"/>
                </a:solidFill>
                <a:latin typeface="Arial"/>
                <a:cs typeface="Arial"/>
              </a:rPr>
              <a:t>Section</a:t>
            </a:r>
            <a:r>
              <a:rPr sz="4585" b="1" spc="-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85" b="1" spc="-27" dirty="0">
                <a:solidFill>
                  <a:srgbClr val="FFFFFF"/>
                </a:solidFill>
                <a:latin typeface="Arial"/>
                <a:cs typeface="Arial"/>
              </a:rPr>
              <a:t>III</a:t>
            </a:r>
            <a:endParaRPr sz="4585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568678" y="19964400"/>
            <a:ext cx="5660385" cy="793770"/>
          </a:xfrm>
          <a:prstGeom prst="rect">
            <a:avLst/>
          </a:prstGeom>
          <a:solidFill>
            <a:srgbClr val="4F2D7E"/>
          </a:solidFill>
        </p:spPr>
        <p:txBody>
          <a:bodyPr vert="horz" wrap="square" lIns="0" tIns="87339" rIns="0" bIns="0" rtlCol="0">
            <a:spAutoFit/>
          </a:bodyPr>
          <a:lstStyle/>
          <a:p>
            <a:pPr marL="187880">
              <a:spcBef>
                <a:spcPts val="688"/>
              </a:spcBef>
            </a:pPr>
            <a:r>
              <a:rPr sz="4585" b="1" dirty="0">
                <a:solidFill>
                  <a:srgbClr val="FFFFFF"/>
                </a:solidFill>
                <a:latin typeface="Arial"/>
                <a:cs typeface="Arial"/>
              </a:rPr>
              <a:t>Section</a:t>
            </a:r>
            <a:r>
              <a:rPr sz="4585" b="1" spc="-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85" b="1" spc="-5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endParaRPr sz="4585" dirty="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77755" y="589366"/>
            <a:ext cx="1815445" cy="2274250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599984" y="23047031"/>
            <a:ext cx="2159008" cy="422085"/>
          </a:xfrm>
          <a:prstGeom prst="rect">
            <a:avLst/>
          </a:prstGeom>
        </p:spPr>
        <p:txBody>
          <a:bodyPr vert="horz" wrap="square" lIns="0" tIns="18715" rIns="0" bIns="0" rtlCol="0">
            <a:spAutoFit/>
          </a:bodyPr>
          <a:lstStyle/>
          <a:p>
            <a:pPr marL="13865">
              <a:spcBef>
                <a:spcPts val="147"/>
              </a:spcBef>
              <a:tabLst>
                <a:tab pos="166388" algn="l"/>
              </a:tabLst>
            </a:pPr>
            <a:r>
              <a:rPr sz="2620" dirty="0">
                <a:latin typeface="Arial"/>
                <a:cs typeface="Arial"/>
              </a:rPr>
              <a:t>Section</a:t>
            </a:r>
            <a:r>
              <a:rPr sz="2620" spc="55" dirty="0">
                <a:latin typeface="Arial"/>
                <a:cs typeface="Arial"/>
              </a:rPr>
              <a:t> </a:t>
            </a:r>
            <a:r>
              <a:rPr sz="2620" dirty="0">
                <a:latin typeface="Arial"/>
                <a:cs typeface="Arial"/>
              </a:rPr>
              <a:t>I</a:t>
            </a:r>
            <a:r>
              <a:rPr sz="2620" spc="60" dirty="0">
                <a:latin typeface="Arial"/>
                <a:cs typeface="Arial"/>
              </a:rPr>
              <a:t> </a:t>
            </a:r>
            <a:r>
              <a:rPr sz="2620" spc="-22" dirty="0">
                <a:latin typeface="Arial"/>
                <a:cs typeface="Arial"/>
              </a:rPr>
              <a:t>info</a:t>
            </a:r>
            <a:endParaRPr sz="262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830320" y="5708240"/>
            <a:ext cx="5660385" cy="793069"/>
          </a:xfrm>
          <a:prstGeom prst="rect">
            <a:avLst/>
          </a:prstGeom>
          <a:solidFill>
            <a:srgbClr val="4F2D7E"/>
          </a:solidFill>
        </p:spPr>
        <p:txBody>
          <a:bodyPr vert="horz" wrap="square" lIns="0" tIns="86645" rIns="0" bIns="0" rtlCol="0">
            <a:spAutoFit/>
          </a:bodyPr>
          <a:lstStyle/>
          <a:p>
            <a:pPr marL="187880">
              <a:spcBef>
                <a:spcPts val="682"/>
              </a:spcBef>
            </a:pPr>
            <a:r>
              <a:rPr sz="4585" b="1" dirty="0">
                <a:solidFill>
                  <a:srgbClr val="FFFFFF"/>
                </a:solidFill>
                <a:latin typeface="Arial"/>
                <a:cs typeface="Arial"/>
              </a:rPr>
              <a:t>Section</a:t>
            </a:r>
            <a:r>
              <a:rPr sz="4585" b="1" spc="-1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85" b="1" spc="-27" dirty="0">
                <a:solidFill>
                  <a:srgbClr val="FFFFFF"/>
                </a:solidFill>
                <a:latin typeface="Arial"/>
                <a:cs typeface="Arial"/>
              </a:rPr>
              <a:t>IV</a:t>
            </a:r>
            <a:endParaRPr sz="4585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913499" y="6667738"/>
            <a:ext cx="2657129" cy="422085"/>
          </a:xfrm>
          <a:prstGeom prst="rect">
            <a:avLst/>
          </a:prstGeom>
        </p:spPr>
        <p:txBody>
          <a:bodyPr vert="horz" wrap="square" lIns="0" tIns="18715" rIns="0" bIns="0" rtlCol="0">
            <a:spAutoFit/>
          </a:bodyPr>
          <a:lstStyle/>
          <a:p>
            <a:pPr marL="13865">
              <a:spcBef>
                <a:spcPts val="147"/>
              </a:spcBef>
              <a:tabLst>
                <a:tab pos="164308" algn="l"/>
              </a:tabLst>
            </a:pPr>
            <a:r>
              <a:rPr sz="2620" dirty="0">
                <a:latin typeface="Arial"/>
                <a:cs typeface="Arial"/>
              </a:rPr>
              <a:t>Section</a:t>
            </a:r>
            <a:r>
              <a:rPr sz="2620" spc="71" dirty="0">
                <a:latin typeface="Arial"/>
                <a:cs typeface="Arial"/>
              </a:rPr>
              <a:t> </a:t>
            </a:r>
            <a:r>
              <a:rPr sz="2620" dirty="0">
                <a:latin typeface="Arial"/>
                <a:cs typeface="Arial"/>
              </a:rPr>
              <a:t>IV</a:t>
            </a:r>
            <a:r>
              <a:rPr sz="2620" spc="60" dirty="0">
                <a:latin typeface="Arial"/>
                <a:cs typeface="Arial"/>
              </a:rPr>
              <a:t> </a:t>
            </a:r>
            <a:r>
              <a:rPr sz="2620" spc="-22" dirty="0">
                <a:latin typeface="Arial"/>
                <a:cs typeface="Arial"/>
              </a:rPr>
              <a:t>info</a:t>
            </a:r>
            <a:endParaRPr sz="262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588154" y="6667738"/>
            <a:ext cx="2376382" cy="422085"/>
          </a:xfrm>
          <a:prstGeom prst="rect">
            <a:avLst/>
          </a:prstGeom>
        </p:spPr>
        <p:txBody>
          <a:bodyPr vert="horz" wrap="square" lIns="0" tIns="18715" rIns="0" bIns="0" rtlCol="0">
            <a:spAutoFit/>
          </a:bodyPr>
          <a:lstStyle/>
          <a:p>
            <a:pPr marL="13865">
              <a:spcBef>
                <a:spcPts val="147"/>
              </a:spcBef>
              <a:tabLst>
                <a:tab pos="164308" algn="l"/>
              </a:tabLst>
            </a:pPr>
            <a:r>
              <a:rPr sz="2620" dirty="0">
                <a:latin typeface="Arial"/>
                <a:cs typeface="Arial"/>
              </a:rPr>
              <a:t>Section</a:t>
            </a:r>
            <a:r>
              <a:rPr sz="2620" spc="65" dirty="0">
                <a:latin typeface="Arial"/>
                <a:cs typeface="Arial"/>
              </a:rPr>
              <a:t> </a:t>
            </a:r>
            <a:r>
              <a:rPr sz="2620" dirty="0">
                <a:latin typeface="Arial"/>
                <a:cs typeface="Arial"/>
              </a:rPr>
              <a:t>III</a:t>
            </a:r>
            <a:r>
              <a:rPr sz="2620" spc="55" dirty="0">
                <a:latin typeface="Arial"/>
                <a:cs typeface="Arial"/>
              </a:rPr>
              <a:t> </a:t>
            </a:r>
            <a:r>
              <a:rPr sz="2620" spc="-22" dirty="0">
                <a:latin typeface="Arial"/>
                <a:cs typeface="Arial"/>
              </a:rPr>
              <a:t>info</a:t>
            </a:r>
            <a:endParaRPr sz="262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735037" y="20865092"/>
            <a:ext cx="2407590" cy="422085"/>
          </a:xfrm>
          <a:prstGeom prst="rect">
            <a:avLst/>
          </a:prstGeom>
        </p:spPr>
        <p:txBody>
          <a:bodyPr vert="horz" wrap="square" lIns="0" tIns="18715" rIns="0" bIns="0" rtlCol="0">
            <a:spAutoFit/>
          </a:bodyPr>
          <a:lstStyle/>
          <a:p>
            <a:pPr marL="13865">
              <a:spcBef>
                <a:spcPts val="147"/>
              </a:spcBef>
              <a:tabLst>
                <a:tab pos="164308" algn="l"/>
              </a:tabLst>
            </a:pPr>
            <a:r>
              <a:rPr sz="2620" dirty="0">
                <a:latin typeface="Arial"/>
                <a:cs typeface="Arial"/>
              </a:rPr>
              <a:t>Section</a:t>
            </a:r>
            <a:r>
              <a:rPr sz="2620" spc="65" dirty="0">
                <a:latin typeface="Arial"/>
                <a:cs typeface="Arial"/>
              </a:rPr>
              <a:t> </a:t>
            </a:r>
            <a:r>
              <a:rPr sz="2620" dirty="0">
                <a:latin typeface="Arial"/>
                <a:cs typeface="Arial"/>
              </a:rPr>
              <a:t>V</a:t>
            </a:r>
            <a:r>
              <a:rPr sz="2620" spc="71" dirty="0">
                <a:latin typeface="Arial"/>
                <a:cs typeface="Arial"/>
              </a:rPr>
              <a:t> </a:t>
            </a:r>
            <a:r>
              <a:rPr sz="2620" spc="-22" dirty="0">
                <a:latin typeface="Arial"/>
                <a:cs typeface="Arial"/>
              </a:rPr>
              <a:t>info</a:t>
            </a:r>
            <a:endParaRPr sz="2620" dirty="0">
              <a:latin typeface="Arial"/>
              <a:cs typeface="Arial"/>
            </a:endParaRPr>
          </a:p>
        </p:txBody>
      </p:sp>
      <p:sp>
        <p:nvSpPr>
          <p:cNvPr id="27" name="object 19">
            <a:extLst>
              <a:ext uri="{FF2B5EF4-FFF2-40B4-BE49-F238E27FC236}">
                <a16:creationId xmlns:a16="http://schemas.microsoft.com/office/drawing/2014/main" id="{4CFF6F91-FF93-4C4B-BE9C-49C8AF29726E}"/>
              </a:ext>
            </a:extLst>
          </p:cNvPr>
          <p:cNvSpPr txBox="1"/>
          <p:nvPr/>
        </p:nvSpPr>
        <p:spPr>
          <a:xfrm>
            <a:off x="15793010" y="24314025"/>
            <a:ext cx="3379179" cy="422085"/>
          </a:xfrm>
          <a:prstGeom prst="rect">
            <a:avLst/>
          </a:prstGeom>
        </p:spPr>
        <p:txBody>
          <a:bodyPr vert="horz" wrap="square" lIns="0" tIns="18715" rIns="0" bIns="0" rtlCol="0">
            <a:spAutoFit/>
          </a:bodyPr>
          <a:lstStyle/>
          <a:p>
            <a:pPr marL="13865">
              <a:spcBef>
                <a:spcPts val="147"/>
              </a:spcBef>
              <a:tabLst>
                <a:tab pos="164308" algn="l"/>
              </a:tabLst>
            </a:pPr>
            <a:r>
              <a:rPr lang="en-US" sz="2620" dirty="0">
                <a:latin typeface="Arial"/>
                <a:cs typeface="Arial"/>
              </a:rPr>
              <a:t>Acknowledgements</a:t>
            </a:r>
            <a:endParaRPr sz="2620" dirty="0">
              <a:latin typeface="Arial"/>
              <a:cs typeface="Arial"/>
            </a:endParaRPr>
          </a:p>
        </p:txBody>
      </p:sp>
      <p:sp>
        <p:nvSpPr>
          <p:cNvPr id="28" name="object 10">
            <a:extLst>
              <a:ext uri="{FF2B5EF4-FFF2-40B4-BE49-F238E27FC236}">
                <a16:creationId xmlns:a16="http://schemas.microsoft.com/office/drawing/2014/main" id="{1AFFFE2D-0D31-4AF7-A95F-DEBE5FEADE67}"/>
              </a:ext>
            </a:extLst>
          </p:cNvPr>
          <p:cNvSpPr txBox="1"/>
          <p:nvPr/>
        </p:nvSpPr>
        <p:spPr>
          <a:xfrm>
            <a:off x="15568681" y="23349455"/>
            <a:ext cx="5660383" cy="793770"/>
          </a:xfrm>
          <a:prstGeom prst="rect">
            <a:avLst/>
          </a:prstGeom>
          <a:solidFill>
            <a:srgbClr val="4F2D7E"/>
          </a:solidFill>
        </p:spPr>
        <p:txBody>
          <a:bodyPr vert="horz" wrap="square" lIns="0" tIns="87339" rIns="0" bIns="0" rtlCol="0">
            <a:spAutoFit/>
          </a:bodyPr>
          <a:lstStyle/>
          <a:p>
            <a:pPr marL="187880">
              <a:spcBef>
                <a:spcPts val="688"/>
              </a:spcBef>
            </a:pPr>
            <a:r>
              <a:rPr lang="en-US" sz="4585" b="1" dirty="0">
                <a:solidFill>
                  <a:srgbClr val="FFFFFF"/>
                </a:solidFill>
                <a:latin typeface="Arial"/>
                <a:cs typeface="Arial"/>
              </a:rPr>
              <a:t>Acknowledgements</a:t>
            </a:r>
            <a:endParaRPr sz="4585" dirty="0">
              <a:latin typeface="Arial"/>
              <a:cs typeface="Arial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73C96DE-078D-4D8A-9F10-9A2D268139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91" y="323440"/>
            <a:ext cx="2680421" cy="26859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66BDCF0-F5A1-4D00-A542-AA125EBD5F22}"/>
              </a:ext>
            </a:extLst>
          </p:cNvPr>
          <p:cNvSpPr txBox="1"/>
          <p:nvPr/>
        </p:nvSpPr>
        <p:spPr>
          <a:xfrm>
            <a:off x="3872845" y="11613640"/>
            <a:ext cx="1347150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/>
              <a:t>Better Posters website and gallery: </a:t>
            </a:r>
          </a:p>
          <a:p>
            <a:r>
              <a:rPr lang="en-US" sz="7200" dirty="0">
                <a:hlinkClick r:id="rId4"/>
              </a:rPr>
              <a:t>http://betterposters.blogspot.com/</a:t>
            </a:r>
            <a:endParaRPr lang="en-US" sz="7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62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Your 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CNSM Poster Template 2024</dc:title>
  <dc:creator>Kari Kay Naylor</dc:creator>
  <cp:lastModifiedBy>William V Slaton</cp:lastModifiedBy>
  <cp:revision>6</cp:revision>
  <dcterms:created xsi:type="dcterms:W3CDTF">2024-08-21T16:50:07Z</dcterms:created>
  <dcterms:modified xsi:type="dcterms:W3CDTF">2025-02-07T14:09:29Z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2024-08-21T00:00:00Z</vt:filetime>
  </property>
  <property fmtid="{D5CDD505-2E9C-101B-9397-08002B2CF9AE}" pid="5" name="Producer">
    <vt:lpwstr>Microsoft® PowerPoint® for Microsoft 365</vt:lpwstr>
  </property>
</Properties>
</file>