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508a389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508a389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0f89c2b6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0f89c2b6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0f89c2b6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0f89c2b6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0f89c2b6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0f89c2b6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07ec75d0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07ec75d0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528425" y="531625"/>
            <a:ext cx="7303800" cy="3096900"/>
          </a:xfrm>
          <a:prstGeom prst="rect">
            <a:avLst/>
          </a:prstGeom>
          <a:solidFill>
            <a:srgbClr val="FFFFFF">
              <a:alpha val="82310"/>
            </a:srgbClr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Teaching Writing to First-Year Students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528500" y="3870800"/>
            <a:ext cx="7303800" cy="792600"/>
          </a:xfrm>
          <a:prstGeom prst="rect">
            <a:avLst/>
          </a:prstGeom>
          <a:solidFill>
            <a:srgbClr val="FFFFFF">
              <a:alpha val="73850"/>
            </a:srgbClr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Jen Talbot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Associate Professor of Writing, School of Communication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4379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1: What can we expect from first-year students? What are we looking for in their writing?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2: Using rubrics to assess sample papers, and comparing assessments.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know about teaching writing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Writing is a social, cognitive, and expressive process.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Writing is deeply situated.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Writing is a means of performing professional and/or disciplinary identity.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Which means…</a:t>
            </a:r>
            <a:endParaRPr i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There are a wide range of factors at play in any writing task.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Every writing task is different.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Writing skills mastered in one genre or discipline do not necessarily transfer into another genre or discipline.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Assessing writing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Validity: </a:t>
            </a:r>
            <a:r>
              <a:rPr lang="en"/>
              <a:t>refers to the level of accuracy with which a criterion or instrument measures what it is intended to measure.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Reliability: </a:t>
            </a:r>
            <a:r>
              <a:rPr lang="en"/>
              <a:t>refers to the frequency with which a criterion or instrument produces stable and consistent results.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Typically in assessment, increased validity will also result in increased reliability. However, because of writing’s situatedness, validity and reliability in writing assessment are not always directly proportional.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Example: </a:t>
            </a:r>
            <a:r>
              <a:rPr lang="en"/>
              <a:t>Vocabulary tests are a reliable measure that are correlated with writing ability, but are an indirect measure. An essay is a more valid test of writing ability, but because there is room for interpretation in assessment, it is  less reliable.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Effective Communication Rubric B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Central message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Organization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Supporting material/evidence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Context and audience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Control of syntax and mechanics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Levels of Revision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97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Revision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Substantive Editing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Copyediting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Proofreading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