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38404800" cy="32918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169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337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505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673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5842" algn="l" defTabSz="914337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010" algn="l" defTabSz="914337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179" algn="l" defTabSz="914337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346" algn="l" defTabSz="914337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68" userDrawn="1">
          <p15:clr>
            <a:srgbClr val="A4A3A4"/>
          </p15:clr>
        </p15:guide>
        <p15:guide id="2" orient="horz" pos="5631" userDrawn="1">
          <p15:clr>
            <a:srgbClr val="A4A3A4"/>
          </p15:clr>
        </p15:guide>
        <p15:guide id="3" orient="horz" pos="3533" userDrawn="1">
          <p15:clr>
            <a:srgbClr val="A4A3A4"/>
          </p15:clr>
        </p15:guide>
        <p15:guide id="4" orient="horz" pos="6245" userDrawn="1">
          <p15:clr>
            <a:srgbClr val="A4A3A4"/>
          </p15:clr>
        </p15:guide>
        <p15:guide id="5" pos="630" userDrawn="1">
          <p15:clr>
            <a:srgbClr val="A4A3A4"/>
          </p15:clr>
        </p15:guide>
        <p15:guide id="6" pos="6048" userDrawn="1">
          <p15:clr>
            <a:srgbClr val="A4A3A4"/>
          </p15:clr>
        </p15:guide>
        <p15:guide id="7" pos="6468" userDrawn="1">
          <p15:clr>
            <a:srgbClr val="A4A3A4"/>
          </p15:clr>
        </p15:guide>
        <p15:guide id="8" pos="11886" userDrawn="1">
          <p15:clr>
            <a:srgbClr val="A4A3A4"/>
          </p15:clr>
        </p15:guide>
        <p15:guide id="9" pos="12306" userDrawn="1">
          <p15:clr>
            <a:srgbClr val="A4A3A4"/>
          </p15:clr>
        </p15:guide>
        <p15:guide id="10" pos="17724" userDrawn="1">
          <p15:clr>
            <a:srgbClr val="A4A3A4"/>
          </p15:clr>
        </p15:guide>
        <p15:guide id="11" pos="18144" userDrawn="1">
          <p15:clr>
            <a:srgbClr val="A4A3A4"/>
          </p15:clr>
        </p15:guide>
        <p15:guide id="12" pos="235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8080"/>
    <a:srgbClr val="FFFFFF"/>
    <a:srgbClr val="000000"/>
    <a:srgbClr val="818A8F"/>
    <a:srgbClr val="4F2E7F"/>
    <a:srgbClr val="663300"/>
    <a:srgbClr val="759548"/>
    <a:srgbClr val="3C718E"/>
    <a:srgbClr val="555555"/>
    <a:srgbClr val="3B2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E7FB7-9A3D-C657-A316-B62929EFB699}" v="15" dt="2024-03-26T14:23:45.976"/>
    <p1510:client id="{4C2476BA-DE17-8E5C-E91C-DAECB1B57DD6}" v="97" dt="2024-03-26T14:18:47.221"/>
    <p1510:client id="{538B92B6-43F6-059A-955A-6E7FAFC89D8F}" v="20" dt="2024-03-26T14:23:13.519"/>
    <p1510:client id="{F3585D9C-6797-6F34-D826-C764B4E64154}" v="10" dt="2024-03-26T14:22:26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9968"/>
        <p:guide orient="horz" pos="5631"/>
        <p:guide orient="horz" pos="3533"/>
        <p:guide orient="horz" pos="6245"/>
        <p:guide pos="630"/>
        <p:guide pos="6048"/>
        <p:guide pos="6468"/>
        <p:guide pos="11886"/>
        <p:guide pos="12306"/>
        <p:guide pos="17724"/>
        <p:guide pos="18144"/>
        <p:guide pos="2356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Lopez-Montano" userId="S::slopezmontano@cub.uca.edu::f19a1335-38d5-4410-b8c4-2d13a7ee11ba" providerId="AD" clId="Web-{4C2476BA-DE17-8E5C-E91C-DAECB1B57DD6}"/>
    <pc:docChg chg="mod modSld modMainMaster setSldSz">
      <pc:chgData name="Samantha Lopez-Montano" userId="S::slopezmontano@cub.uca.edu::f19a1335-38d5-4410-b8c4-2d13a7ee11ba" providerId="AD" clId="Web-{4C2476BA-DE17-8E5C-E91C-DAECB1B57DD6}" dt="2024-03-26T14:18:43.080" v="57"/>
      <pc:docMkLst>
        <pc:docMk/>
      </pc:docMkLst>
      <pc:sldChg chg="addSp delSp modSp">
        <pc:chgData name="Samantha Lopez-Montano" userId="S::slopezmontano@cub.uca.edu::f19a1335-38d5-4410-b8c4-2d13a7ee11ba" providerId="AD" clId="Web-{4C2476BA-DE17-8E5C-E91C-DAECB1B57DD6}" dt="2024-03-26T14:18:43.080" v="57"/>
        <pc:sldMkLst>
          <pc:docMk/>
          <pc:sldMk cId="0" sldId="263"/>
        </pc:sldMkLst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3" creationId="{B255B3BB-1B10-11FD-A8E1-9E7F7811F6B6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4" creationId="{50B5DDDC-CCB8-033E-9E22-885187F1AB53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0" creationId="{5B7C3C52-2000-D675-B6A8-2720D3CD6F67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1" creationId="{339C1088-AE91-B81C-F80D-86B4F1297A4E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2" creationId="{F6FABB0F-7196-EB18-8A47-9B91CBAB04E3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3" creationId="{925881C3-3F8E-D422-C985-115712185945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4" creationId="{A4EA9CB5-DFB2-4A15-F242-A60C380B1A00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" creationId="{646D48B6-4A53-FE39-7284-4047F80F47CB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7" creationId="{D8F3C100-DDB2-2975-A905-CD4151452331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8" creationId="{C9122D44-E852-AE71-7EE7-6FDFC723B1E0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9" creationId="{F1FA5519-7669-7285-8444-AC2804B091BA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21" creationId="{8F2FB420-AA7A-BD03-B292-8277EC503058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22" creationId="{9E306C0A-4CED-BCE9-B3D5-4F66512A0B70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23" creationId="{99F67896-3189-42BF-F1EF-F203DF27FC88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25" creationId="{E33AB51A-13EA-8B9C-941B-0A2409224BF1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27" creationId="{FF5601CF-3AA1-63B7-9583-C63A28B72590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28" creationId="{F89993E4-DC54-1197-0460-9FD31EFA9E32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61" creationId="{4324E0BD-F782-EA32-E7F3-CE833CFF40A9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62" creationId="{040C38FB-2B37-166E-8D40-094F038F5E23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63" creationId="{B9C230C9-DCFD-B5B3-FCC7-8660327B9B27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64" creationId="{8F652251-4BF2-81BE-8079-5AB57C9DF1FF}"/>
          </ac:spMkLst>
        </pc:spChg>
        <pc:spChg chg="add del 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65" creationId="{5FF2B9ED-3E01-447C-60A2-6B4444302760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66" creationId="{C0ADFB44-8E55-1EED-1759-427C50DD85EF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67" creationId="{FD1BE766-326A-86B5-F1B3-C30AA74BA17E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68" creationId="{3D9AA021-ADDD-4852-8293-9C66D612D4A0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69" creationId="{8BC7790D-815C-226C-444D-273D8CB5A01F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70" creationId="{0CEB8E2F-673F-069D-2F02-A87B8B552C03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71" creationId="{C2752117-3752-94CF-3931-44647B68379A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72" creationId="{AAD49775-01E4-3FBD-0DBF-4B5C7CFBA0CA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73" creationId="{F36D38AF-37B4-EFDA-A07D-2E3662012CBF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74" creationId="{959C23F2-93ED-D513-CF09-54BE2C2B88FE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75" creationId="{3C84FFAC-3C93-C0B2-9AB5-D15114C44E2B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76" creationId="{35D8CF96-A15B-961E-A915-650CBDF62F04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k cId="0" sldId="263"/>
            <ac:spMk id="15377" creationId="{10F42460-F3B1-3B59-D17F-EBDA802FE30E}"/>
          </ac:spMkLst>
        </pc:spChg>
        <pc:picChg chg="mod">
          <ac:chgData name="Samantha Lopez-Montano" userId="S::slopezmontano@cub.uca.edu::f19a1335-38d5-4410-b8c4-2d13a7ee11ba" providerId="AD" clId="Web-{4C2476BA-DE17-8E5C-E91C-DAECB1B57DD6}" dt="2024-03-26T14:18:43.080" v="57"/>
          <ac:picMkLst>
            <pc:docMk/>
            <pc:sldMk cId="0" sldId="263"/>
            <ac:picMk id="5" creationId="{E69C7223-B5BE-9CE7-CB38-7FA37E0F8458}"/>
          </ac:picMkLst>
        </pc:picChg>
        <pc:picChg chg="mod">
          <ac:chgData name="Samantha Lopez-Montano" userId="S::slopezmontano@cub.uca.edu::f19a1335-38d5-4410-b8c4-2d13a7ee11ba" providerId="AD" clId="Web-{4C2476BA-DE17-8E5C-E91C-DAECB1B57DD6}" dt="2024-03-26T14:18:43.080" v="57"/>
          <ac:picMkLst>
            <pc:docMk/>
            <pc:sldMk cId="0" sldId="263"/>
            <ac:picMk id="9" creationId="{6A4CA4AB-C115-DB68-31D7-660889E837DA}"/>
          </ac:picMkLst>
        </pc:picChg>
      </pc:sldChg>
      <pc:sldMasterChg chg="modSp modSldLayout">
        <pc:chgData name="Samantha Lopez-Montano" userId="S::slopezmontano@cub.uca.edu::f19a1335-38d5-4410-b8c4-2d13a7ee11ba" providerId="AD" clId="Web-{4C2476BA-DE17-8E5C-E91C-DAECB1B57DD6}" dt="2024-03-26T14:18:43.080" v="57"/>
        <pc:sldMasterMkLst>
          <pc:docMk/>
          <pc:sldMasterMk cId="0" sldId="2147483648"/>
        </pc:sldMasterMkLst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asterMk cId="0" sldId="2147483648"/>
            <ac:spMk id="1026" creationId="{339DFBFB-16A8-E162-BAB1-B8FE769DDA4C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asterMk cId="0" sldId="2147483648"/>
            <ac:spMk id="1027" creationId="{A610A320-221B-9E1B-2EE4-BC89759F251C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asterMk cId="0" sldId="2147483648"/>
            <ac:spMk id="1028" creationId="{C923522F-4993-1EE5-D9DD-2ACD8EB30A33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asterMk cId="0" sldId="2147483648"/>
            <ac:spMk id="1029" creationId="{4A888DCE-8762-7014-C29F-8FD555215BF4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asterMk cId="0" sldId="2147483648"/>
            <ac:spMk id="1030" creationId="{319CE6C2-0B9F-EFF8-6E3C-2C1652C268C5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asterMk cId="0" sldId="2147483648"/>
            <ac:spMk id="1031" creationId="{37DAECD9-3CFF-FF3A-D5AB-130951FBB9E2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asterMk cId="0" sldId="2147483648"/>
            <ac:spMk id="1032" creationId="{EF8D7DE3-251C-C845-2D6C-F8A0E4E342F8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asterMk cId="0" sldId="2147483648"/>
            <ac:spMk id="1033" creationId="{220B7A40-CCDB-02A0-2789-A4D73DF82FFB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asterMk cId="0" sldId="2147483648"/>
            <ac:spMk id="1034" creationId="{7FE613B7-899E-0C98-FA4F-5DB0B951AEC0}"/>
          </ac:spMkLst>
        </pc:spChg>
        <pc:spChg chg="mod">
          <ac:chgData name="Samantha Lopez-Montano" userId="S::slopezmontano@cub.uca.edu::f19a1335-38d5-4410-b8c4-2d13a7ee11ba" providerId="AD" clId="Web-{4C2476BA-DE17-8E5C-E91C-DAECB1B57DD6}" dt="2024-03-26T14:18:43.080" v="57"/>
          <ac:spMkLst>
            <pc:docMk/>
            <pc:sldMasterMk cId="0" sldId="2147483648"/>
            <ac:spMk id="1035" creationId="{B8C6EFB4-F562-0B6E-BFE3-856E6C1A8883}"/>
          </ac:spMkLst>
        </pc:spChg>
        <pc:sldLayoutChg chg="modSp">
          <pc:chgData name="Samantha Lopez-Montano" userId="S::slopezmontano@cub.uca.edu::f19a1335-38d5-4410-b8c4-2d13a7ee11ba" providerId="AD" clId="Web-{4C2476BA-DE17-8E5C-E91C-DAECB1B57DD6}" dt="2024-03-26T14:18:43.080" v="57"/>
          <pc:sldLayoutMkLst>
            <pc:docMk/>
            <pc:sldMasterMk cId="0" sldId="2147483648"/>
            <pc:sldLayoutMk cId="266329940" sldId="2147483649"/>
          </pc:sldLayoutMkLst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266329940" sldId="2147483649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266329940" sldId="2147483649"/>
              <ac:spMk id="3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4C2476BA-DE17-8E5C-E91C-DAECB1B57DD6}" dt="2024-03-26T14:18:43.080" v="57"/>
          <pc:sldLayoutMkLst>
            <pc:docMk/>
            <pc:sldMasterMk cId="0" sldId="2147483648"/>
            <pc:sldLayoutMk cId="1712941471" sldId="2147483651"/>
          </pc:sldLayoutMkLst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1712941471" sldId="2147483651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1712941471" sldId="2147483651"/>
              <ac:spMk id="3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4C2476BA-DE17-8E5C-E91C-DAECB1B57DD6}" dt="2024-03-26T14:18:43.080" v="57"/>
          <pc:sldLayoutMkLst>
            <pc:docMk/>
            <pc:sldMasterMk cId="0" sldId="2147483648"/>
            <pc:sldLayoutMk cId="3424391654" sldId="2147483652"/>
          </pc:sldLayoutMkLst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3424391654" sldId="2147483652"/>
              <ac:spMk id="3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3424391654" sldId="2147483652"/>
              <ac:spMk id="4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4C2476BA-DE17-8E5C-E91C-DAECB1B57DD6}" dt="2024-03-26T14:18:43.080" v="57"/>
          <pc:sldLayoutMkLst>
            <pc:docMk/>
            <pc:sldMasterMk cId="0" sldId="2147483648"/>
            <pc:sldLayoutMk cId="2600683554" sldId="2147483653"/>
          </pc:sldLayoutMkLst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2600683554" sldId="2147483653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2600683554" sldId="2147483653"/>
              <ac:spMk id="3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2600683554" sldId="2147483653"/>
              <ac:spMk id="4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2600683554" sldId="2147483653"/>
              <ac:spMk id="5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2600683554" sldId="2147483653"/>
              <ac:spMk id="6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4C2476BA-DE17-8E5C-E91C-DAECB1B57DD6}" dt="2024-03-26T14:18:43.080" v="57"/>
          <pc:sldLayoutMkLst>
            <pc:docMk/>
            <pc:sldMasterMk cId="0" sldId="2147483648"/>
            <pc:sldLayoutMk cId="1909528643" sldId="2147483656"/>
          </pc:sldLayoutMkLst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1909528643" sldId="2147483656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1909528643" sldId="2147483656"/>
              <ac:spMk id="3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1909528643" sldId="2147483656"/>
              <ac:spMk id="4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4C2476BA-DE17-8E5C-E91C-DAECB1B57DD6}" dt="2024-03-26T14:18:43.080" v="57"/>
          <pc:sldLayoutMkLst>
            <pc:docMk/>
            <pc:sldMasterMk cId="0" sldId="2147483648"/>
            <pc:sldLayoutMk cId="3379167602" sldId="2147483657"/>
          </pc:sldLayoutMkLst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3379167602" sldId="2147483657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3379167602" sldId="2147483657"/>
              <ac:spMk id="3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3379167602" sldId="2147483657"/>
              <ac:spMk id="4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4C2476BA-DE17-8E5C-E91C-DAECB1B57DD6}" dt="2024-03-26T14:18:43.080" v="57"/>
          <pc:sldLayoutMkLst>
            <pc:docMk/>
            <pc:sldMasterMk cId="0" sldId="2147483648"/>
            <pc:sldLayoutMk cId="2914246129" sldId="2147483659"/>
          </pc:sldLayoutMkLst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2914246129" sldId="2147483659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4C2476BA-DE17-8E5C-E91C-DAECB1B57DD6}" dt="2024-03-26T14:18:43.080" v="57"/>
            <ac:spMkLst>
              <pc:docMk/>
              <pc:sldMasterMk cId="0" sldId="2147483648"/>
              <pc:sldLayoutMk cId="2914246129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Samantha Lopez-Montano" userId="S::slopezmontano@cub.uca.edu::f19a1335-38d5-4410-b8c4-2d13a7ee11ba" providerId="AD" clId="Web-{538B92B6-43F6-059A-955A-6E7FAFC89D8F}"/>
    <pc:docChg chg="modSld">
      <pc:chgData name="Samantha Lopez-Montano" userId="S::slopezmontano@cub.uca.edu::f19a1335-38d5-4410-b8c4-2d13a7ee11ba" providerId="AD" clId="Web-{538B92B6-43F6-059A-955A-6E7FAFC89D8F}" dt="2024-03-26T14:23:13.519" v="9" actId="20577"/>
      <pc:docMkLst>
        <pc:docMk/>
      </pc:docMkLst>
      <pc:sldChg chg="modSp">
        <pc:chgData name="Samantha Lopez-Montano" userId="S::slopezmontano@cub.uca.edu::f19a1335-38d5-4410-b8c4-2d13a7ee11ba" providerId="AD" clId="Web-{538B92B6-43F6-059A-955A-6E7FAFC89D8F}" dt="2024-03-26T14:23:13.519" v="9" actId="20577"/>
        <pc:sldMkLst>
          <pc:docMk/>
          <pc:sldMk cId="0" sldId="263"/>
        </pc:sldMkLst>
        <pc:spChg chg="mod">
          <ac:chgData name="Samantha Lopez-Montano" userId="S::slopezmontano@cub.uca.edu::f19a1335-38d5-4410-b8c4-2d13a7ee11ba" providerId="AD" clId="Web-{538B92B6-43F6-059A-955A-6E7FAFC89D8F}" dt="2024-03-26T14:23:13.441" v="5" actId="20577"/>
          <ac:spMkLst>
            <pc:docMk/>
            <pc:sldMk cId="0" sldId="263"/>
            <ac:spMk id="15364" creationId="{8F652251-4BF2-81BE-8079-5AB57C9DF1FF}"/>
          </ac:spMkLst>
        </pc:spChg>
        <pc:spChg chg="mod">
          <ac:chgData name="Samantha Lopez-Montano" userId="S::slopezmontano@cub.uca.edu::f19a1335-38d5-4410-b8c4-2d13a7ee11ba" providerId="AD" clId="Web-{538B92B6-43F6-059A-955A-6E7FAFC89D8F}" dt="2024-03-26T14:23:13.457" v="6" actId="20577"/>
          <ac:spMkLst>
            <pc:docMk/>
            <pc:sldMk cId="0" sldId="263"/>
            <ac:spMk id="15374" creationId="{959C23F2-93ED-D513-CF09-54BE2C2B88FE}"/>
          </ac:spMkLst>
        </pc:spChg>
        <pc:spChg chg="mod">
          <ac:chgData name="Samantha Lopez-Montano" userId="S::slopezmontano@cub.uca.edu::f19a1335-38d5-4410-b8c4-2d13a7ee11ba" providerId="AD" clId="Web-{538B92B6-43F6-059A-955A-6E7FAFC89D8F}" dt="2024-03-26T14:23:13.472" v="7" actId="20577"/>
          <ac:spMkLst>
            <pc:docMk/>
            <pc:sldMk cId="0" sldId="263"/>
            <ac:spMk id="15375" creationId="{3C84FFAC-3C93-C0B2-9AB5-D15114C44E2B}"/>
          </ac:spMkLst>
        </pc:spChg>
        <pc:spChg chg="mod">
          <ac:chgData name="Samantha Lopez-Montano" userId="S::slopezmontano@cub.uca.edu::f19a1335-38d5-4410-b8c4-2d13a7ee11ba" providerId="AD" clId="Web-{538B92B6-43F6-059A-955A-6E7FAFC89D8F}" dt="2024-03-26T14:23:13.503" v="8" actId="20577"/>
          <ac:spMkLst>
            <pc:docMk/>
            <pc:sldMk cId="0" sldId="263"/>
            <ac:spMk id="15376" creationId="{35D8CF96-A15B-961E-A915-650CBDF62F04}"/>
          </ac:spMkLst>
        </pc:spChg>
        <pc:spChg chg="mod">
          <ac:chgData name="Samantha Lopez-Montano" userId="S::slopezmontano@cub.uca.edu::f19a1335-38d5-4410-b8c4-2d13a7ee11ba" providerId="AD" clId="Web-{538B92B6-43F6-059A-955A-6E7FAFC89D8F}" dt="2024-03-26T14:23:13.519" v="9" actId="20577"/>
          <ac:spMkLst>
            <pc:docMk/>
            <pc:sldMk cId="0" sldId="263"/>
            <ac:spMk id="15377" creationId="{10F42460-F3B1-3B59-D17F-EBDA802FE30E}"/>
          </ac:spMkLst>
        </pc:spChg>
      </pc:sldChg>
    </pc:docChg>
  </pc:docChgLst>
  <pc:docChgLst>
    <pc:chgData name="Samantha Lopez-Montano" userId="S::slopezmontano@cub.uca.edu::f19a1335-38d5-4410-b8c4-2d13a7ee11ba" providerId="AD" clId="Web-{225E7FB7-9A3D-C657-A316-B62929EFB699}"/>
    <pc:docChg chg="modSld">
      <pc:chgData name="Samantha Lopez-Montano" userId="S::slopezmontano@cub.uca.edu::f19a1335-38d5-4410-b8c4-2d13a7ee11ba" providerId="AD" clId="Web-{225E7FB7-9A3D-C657-A316-B62929EFB699}" dt="2024-03-26T14:25:12.043" v="6"/>
      <pc:docMkLst>
        <pc:docMk/>
      </pc:docMkLst>
      <pc:sldChg chg="modSp modNotes">
        <pc:chgData name="Samantha Lopez-Montano" userId="S::slopezmontano@cub.uca.edu::f19a1335-38d5-4410-b8c4-2d13a7ee11ba" providerId="AD" clId="Web-{225E7FB7-9A3D-C657-A316-B62929EFB699}" dt="2024-03-26T14:25:12.043" v="6"/>
        <pc:sldMkLst>
          <pc:docMk/>
          <pc:sldMk cId="0" sldId="263"/>
        </pc:sldMkLst>
        <pc:spChg chg="mod">
          <ac:chgData name="Samantha Lopez-Montano" userId="S::slopezmontano@cub.uca.edu::f19a1335-38d5-4410-b8c4-2d13a7ee11ba" providerId="AD" clId="Web-{225E7FB7-9A3D-C657-A316-B62929EFB699}" dt="2024-03-26T14:23:38.101" v="3" actId="20577"/>
          <ac:spMkLst>
            <pc:docMk/>
            <pc:sldMk cId="0" sldId="263"/>
            <ac:spMk id="15375" creationId="{3C84FFAC-3C93-C0B2-9AB5-D15114C44E2B}"/>
          </ac:spMkLst>
        </pc:spChg>
        <pc:spChg chg="mod">
          <ac:chgData name="Samantha Lopez-Montano" userId="S::slopezmontano@cub.uca.edu::f19a1335-38d5-4410-b8c4-2d13a7ee11ba" providerId="AD" clId="Web-{225E7FB7-9A3D-C657-A316-B62929EFB699}" dt="2024-03-26T14:23:35.444" v="1" actId="20577"/>
          <ac:spMkLst>
            <pc:docMk/>
            <pc:sldMk cId="0" sldId="263"/>
            <ac:spMk id="15376" creationId="{35D8CF96-A15B-961E-A915-650CBDF62F04}"/>
          </ac:spMkLst>
        </pc:spChg>
        <pc:spChg chg="mod">
          <ac:chgData name="Samantha Lopez-Montano" userId="S::slopezmontano@cub.uca.edu::f19a1335-38d5-4410-b8c4-2d13a7ee11ba" providerId="AD" clId="Web-{225E7FB7-9A3D-C657-A316-B62929EFB699}" dt="2024-03-26T14:23:43.101" v="5" actId="20577"/>
          <ac:spMkLst>
            <pc:docMk/>
            <pc:sldMk cId="0" sldId="263"/>
            <ac:spMk id="15377" creationId="{10F42460-F3B1-3B59-D17F-EBDA802FE30E}"/>
          </ac:spMkLst>
        </pc:spChg>
      </pc:sldChg>
    </pc:docChg>
  </pc:docChgLst>
  <pc:docChgLst>
    <pc:chgData name="Samantha Lopez-Montano" userId="f19a1335-38d5-4410-b8c4-2d13a7ee11ba" providerId="ADAL" clId="{51489C42-049F-4E01-895D-B890256202C0}"/>
    <pc:docChg chg="undo redo custSel modSld">
      <pc:chgData name="Samantha Lopez-Montano" userId="f19a1335-38d5-4410-b8c4-2d13a7ee11ba" providerId="ADAL" clId="{51489C42-049F-4E01-895D-B890256202C0}" dt="2024-02-29T17:34:22.650" v="925" actId="20577"/>
      <pc:docMkLst>
        <pc:docMk/>
      </pc:docMkLst>
      <pc:sldChg chg="addSp delSp modSp mod modNotesTx">
        <pc:chgData name="Samantha Lopez-Montano" userId="f19a1335-38d5-4410-b8c4-2d13a7ee11ba" providerId="ADAL" clId="{51489C42-049F-4E01-895D-B890256202C0}" dt="2024-02-29T17:34:22.650" v="925" actId="20577"/>
        <pc:sldMkLst>
          <pc:docMk/>
          <pc:sldMk cId="0" sldId="263"/>
        </pc:sldMkLst>
        <pc:spChg chg="add del mod">
          <ac:chgData name="Samantha Lopez-Montano" userId="f19a1335-38d5-4410-b8c4-2d13a7ee11ba" providerId="ADAL" clId="{51489C42-049F-4E01-895D-B890256202C0}" dt="2024-02-29T17:12:40.109" v="436" actId="478"/>
          <ac:spMkLst>
            <pc:docMk/>
            <pc:sldMk cId="0" sldId="263"/>
            <ac:spMk id="2" creationId="{B253A3FA-F33A-7243-A3EB-21AC5B594776}"/>
          </ac:spMkLst>
        </pc:spChg>
        <pc:spChg chg="add mod">
          <ac:chgData name="Samantha Lopez-Montano" userId="f19a1335-38d5-4410-b8c4-2d13a7ee11ba" providerId="ADAL" clId="{51489C42-049F-4E01-895D-B890256202C0}" dt="2024-02-29T17:16:08.651" v="468" actId="404"/>
          <ac:spMkLst>
            <pc:docMk/>
            <pc:sldMk cId="0" sldId="263"/>
            <ac:spMk id="3" creationId="{B255B3BB-1B10-11FD-A8E1-9E7F7811F6B6}"/>
          </ac:spMkLst>
        </pc:spChg>
        <pc:spChg chg="add mod">
          <ac:chgData name="Samantha Lopez-Montano" userId="f19a1335-38d5-4410-b8c4-2d13a7ee11ba" providerId="ADAL" clId="{51489C42-049F-4E01-895D-B890256202C0}" dt="2024-02-29T17:21:13.510" v="485" actId="1076"/>
          <ac:spMkLst>
            <pc:docMk/>
            <pc:sldMk cId="0" sldId="263"/>
            <ac:spMk id="4" creationId="{50B5DDDC-CCB8-033E-9E22-885187F1AB53}"/>
          </ac:spMkLst>
        </pc:spChg>
        <pc:spChg chg="add del mod">
          <ac:chgData name="Samantha Lopez-Montano" userId="f19a1335-38d5-4410-b8c4-2d13a7ee11ba" providerId="ADAL" clId="{51489C42-049F-4E01-895D-B890256202C0}" dt="2024-02-29T17:10:42.036" v="429" actId="478"/>
          <ac:spMkLst>
            <pc:docMk/>
            <pc:sldMk cId="0" sldId="263"/>
            <ac:spMk id="6" creationId="{AF6B837D-533B-B997-0133-074F87001184}"/>
          </ac:spMkLst>
        </pc:spChg>
        <pc:spChg chg="add del mod">
          <ac:chgData name="Samantha Lopez-Montano" userId="f19a1335-38d5-4410-b8c4-2d13a7ee11ba" providerId="ADAL" clId="{51489C42-049F-4E01-895D-B890256202C0}" dt="2024-02-29T17:23:17.024" v="493" actId="478"/>
          <ac:spMkLst>
            <pc:docMk/>
            <pc:sldMk cId="0" sldId="263"/>
            <ac:spMk id="7" creationId="{A1800D5E-84AE-140E-2163-720BABA3BE58}"/>
          </ac:spMkLst>
        </pc:spChg>
        <pc:spChg chg="add del mod">
          <ac:chgData name="Samantha Lopez-Montano" userId="f19a1335-38d5-4410-b8c4-2d13a7ee11ba" providerId="ADAL" clId="{51489C42-049F-4E01-895D-B890256202C0}" dt="2024-02-29T17:10:42.036" v="429" actId="478"/>
          <ac:spMkLst>
            <pc:docMk/>
            <pc:sldMk cId="0" sldId="263"/>
            <ac:spMk id="8" creationId="{2445078C-B641-DD5D-E7BC-8EDED4D5532B}"/>
          </ac:spMkLst>
        </pc:spChg>
        <pc:spChg chg="add mod">
          <ac:chgData name="Samantha Lopez-Montano" userId="f19a1335-38d5-4410-b8c4-2d13a7ee11ba" providerId="ADAL" clId="{51489C42-049F-4E01-895D-B890256202C0}" dt="2024-02-29T17:16:08.651" v="468" actId="404"/>
          <ac:spMkLst>
            <pc:docMk/>
            <pc:sldMk cId="0" sldId="263"/>
            <ac:spMk id="10" creationId="{5B7C3C52-2000-D675-B6A8-2720D3CD6F67}"/>
          </ac:spMkLst>
        </pc:spChg>
        <pc:spChg chg="add mod">
          <ac:chgData name="Samantha Lopez-Montano" userId="f19a1335-38d5-4410-b8c4-2d13a7ee11ba" providerId="ADAL" clId="{51489C42-049F-4E01-895D-B890256202C0}" dt="2024-02-29T17:16:08.651" v="468" actId="404"/>
          <ac:spMkLst>
            <pc:docMk/>
            <pc:sldMk cId="0" sldId="263"/>
            <ac:spMk id="11" creationId="{339C1088-AE91-B81C-F80D-86B4F1297A4E}"/>
          </ac:spMkLst>
        </pc:spChg>
        <pc:spChg chg="add mod">
          <ac:chgData name="Samantha Lopez-Montano" userId="f19a1335-38d5-4410-b8c4-2d13a7ee11ba" providerId="ADAL" clId="{51489C42-049F-4E01-895D-B890256202C0}" dt="2024-02-29T17:30:08.071" v="655" actId="20577"/>
          <ac:spMkLst>
            <pc:docMk/>
            <pc:sldMk cId="0" sldId="263"/>
            <ac:spMk id="12" creationId="{F6FABB0F-7196-EB18-8A47-9B91CBAB04E3}"/>
          </ac:spMkLst>
        </pc:spChg>
        <pc:spChg chg="add mod">
          <ac:chgData name="Samantha Lopez-Montano" userId="f19a1335-38d5-4410-b8c4-2d13a7ee11ba" providerId="ADAL" clId="{51489C42-049F-4E01-895D-B890256202C0}" dt="2024-02-29T17:25:04.812" v="498" actId="207"/>
          <ac:spMkLst>
            <pc:docMk/>
            <pc:sldMk cId="0" sldId="263"/>
            <ac:spMk id="13" creationId="{925881C3-3F8E-D422-C985-115712185945}"/>
          </ac:spMkLst>
        </pc:spChg>
        <pc:spChg chg="add mod">
          <ac:chgData name="Samantha Lopez-Montano" userId="f19a1335-38d5-4410-b8c4-2d13a7ee11ba" providerId="ADAL" clId="{51489C42-049F-4E01-895D-B890256202C0}" dt="2024-02-29T17:20:31.734" v="483" actId="1076"/>
          <ac:spMkLst>
            <pc:docMk/>
            <pc:sldMk cId="0" sldId="263"/>
            <ac:spMk id="14" creationId="{A4EA9CB5-DFB2-4A15-F242-A60C380B1A00}"/>
          </ac:spMkLst>
        </pc:spChg>
        <pc:spChg chg="add mod">
          <ac:chgData name="Samantha Lopez-Montano" userId="f19a1335-38d5-4410-b8c4-2d13a7ee11ba" providerId="ADAL" clId="{51489C42-049F-4E01-895D-B890256202C0}" dt="2024-02-29T17:22:22.929" v="489" actId="1076"/>
          <ac:spMkLst>
            <pc:docMk/>
            <pc:sldMk cId="0" sldId="263"/>
            <ac:spMk id="15" creationId="{646D48B6-4A53-FE39-7284-4047F80F47CB}"/>
          </ac:spMkLst>
        </pc:spChg>
        <pc:spChg chg="add del mod">
          <ac:chgData name="Samantha Lopez-Montano" userId="f19a1335-38d5-4410-b8c4-2d13a7ee11ba" providerId="ADAL" clId="{51489C42-049F-4E01-895D-B890256202C0}" dt="2024-02-29T17:23:59.678" v="494" actId="478"/>
          <ac:spMkLst>
            <pc:docMk/>
            <pc:sldMk cId="0" sldId="263"/>
            <ac:spMk id="16" creationId="{2CCDB297-4241-FA71-CBC6-0F209CDE69E2}"/>
          </ac:spMkLst>
        </pc:spChg>
        <pc:spChg chg="add mod">
          <ac:chgData name="Samantha Lopez-Montano" userId="f19a1335-38d5-4410-b8c4-2d13a7ee11ba" providerId="ADAL" clId="{51489C42-049F-4E01-895D-B890256202C0}" dt="2024-02-29T17:20:31.734" v="483" actId="1076"/>
          <ac:spMkLst>
            <pc:docMk/>
            <pc:sldMk cId="0" sldId="263"/>
            <ac:spMk id="17" creationId="{D8F3C100-DDB2-2975-A905-CD4151452331}"/>
          </ac:spMkLst>
        </pc:spChg>
        <pc:spChg chg="add mod">
          <ac:chgData name="Samantha Lopez-Montano" userId="f19a1335-38d5-4410-b8c4-2d13a7ee11ba" providerId="ADAL" clId="{51489C42-049F-4E01-895D-B890256202C0}" dt="2024-02-29T17:21:03.149" v="484" actId="1076"/>
          <ac:spMkLst>
            <pc:docMk/>
            <pc:sldMk cId="0" sldId="263"/>
            <ac:spMk id="18" creationId="{C9122D44-E852-AE71-7EE7-6FDFC723B1E0}"/>
          </ac:spMkLst>
        </pc:spChg>
        <pc:spChg chg="add mod">
          <ac:chgData name="Samantha Lopez-Montano" userId="f19a1335-38d5-4410-b8c4-2d13a7ee11ba" providerId="ADAL" clId="{51489C42-049F-4E01-895D-B890256202C0}" dt="2024-02-29T17:20:31.734" v="483" actId="1076"/>
          <ac:spMkLst>
            <pc:docMk/>
            <pc:sldMk cId="0" sldId="263"/>
            <ac:spMk id="19" creationId="{F1FA5519-7669-7285-8444-AC2804B091BA}"/>
          </ac:spMkLst>
        </pc:spChg>
        <pc:spChg chg="add del mod">
          <ac:chgData name="Samantha Lopez-Montano" userId="f19a1335-38d5-4410-b8c4-2d13a7ee11ba" providerId="ADAL" clId="{51489C42-049F-4E01-895D-B890256202C0}" dt="2024-02-26T20:39:55.230" v="278" actId="478"/>
          <ac:spMkLst>
            <pc:docMk/>
            <pc:sldMk cId="0" sldId="263"/>
            <ac:spMk id="20" creationId="{68F2E1FB-32E3-3EDB-6258-A5F0E6BE473F}"/>
          </ac:spMkLst>
        </pc:spChg>
        <pc:spChg chg="add mod">
          <ac:chgData name="Samantha Lopez-Montano" userId="f19a1335-38d5-4410-b8c4-2d13a7ee11ba" providerId="ADAL" clId="{51489C42-049F-4E01-895D-B890256202C0}" dt="2024-02-29T17:16:08.651" v="468" actId="404"/>
          <ac:spMkLst>
            <pc:docMk/>
            <pc:sldMk cId="0" sldId="263"/>
            <ac:spMk id="21" creationId="{8F2FB420-AA7A-BD03-B292-8277EC503058}"/>
          </ac:spMkLst>
        </pc:spChg>
        <pc:spChg chg="add mod">
          <ac:chgData name="Samantha Lopez-Montano" userId="f19a1335-38d5-4410-b8c4-2d13a7ee11ba" providerId="ADAL" clId="{51489C42-049F-4E01-895D-B890256202C0}" dt="2024-02-29T17:23:10.793" v="492" actId="1076"/>
          <ac:spMkLst>
            <pc:docMk/>
            <pc:sldMk cId="0" sldId="263"/>
            <ac:spMk id="22" creationId="{9E306C0A-4CED-BCE9-B3D5-4F66512A0B70}"/>
          </ac:spMkLst>
        </pc:spChg>
        <pc:spChg chg="add mod">
          <ac:chgData name="Samantha Lopez-Montano" userId="f19a1335-38d5-4410-b8c4-2d13a7ee11ba" providerId="ADAL" clId="{51489C42-049F-4E01-895D-B890256202C0}" dt="2024-02-29T17:16:08.651" v="468" actId="404"/>
          <ac:spMkLst>
            <pc:docMk/>
            <pc:sldMk cId="0" sldId="263"/>
            <ac:spMk id="23" creationId="{99F67896-3189-42BF-F1EF-F203DF27FC88}"/>
          </ac:spMkLst>
        </pc:spChg>
        <pc:spChg chg="add del mod">
          <ac:chgData name="Samantha Lopez-Montano" userId="f19a1335-38d5-4410-b8c4-2d13a7ee11ba" providerId="ADAL" clId="{51489C42-049F-4E01-895D-B890256202C0}" dt="2024-02-29T17:18:44.677" v="476" actId="478"/>
          <ac:spMkLst>
            <pc:docMk/>
            <pc:sldMk cId="0" sldId="263"/>
            <ac:spMk id="24" creationId="{EF964C59-5290-3178-1EA0-A44E5A0806C8}"/>
          </ac:spMkLst>
        </pc:spChg>
        <pc:spChg chg="add mod">
          <ac:chgData name="Samantha Lopez-Montano" userId="f19a1335-38d5-4410-b8c4-2d13a7ee11ba" providerId="ADAL" clId="{51489C42-049F-4E01-895D-B890256202C0}" dt="2024-02-29T17:16:08.651" v="468" actId="404"/>
          <ac:spMkLst>
            <pc:docMk/>
            <pc:sldMk cId="0" sldId="263"/>
            <ac:spMk id="25" creationId="{E33AB51A-13EA-8B9C-941B-0A2409224BF1}"/>
          </ac:spMkLst>
        </pc:spChg>
        <pc:spChg chg="add del mod">
          <ac:chgData name="Samantha Lopez-Montano" userId="f19a1335-38d5-4410-b8c4-2d13a7ee11ba" providerId="ADAL" clId="{51489C42-049F-4E01-895D-B890256202C0}" dt="2024-02-29T17:19:04.444" v="478" actId="478"/>
          <ac:spMkLst>
            <pc:docMk/>
            <pc:sldMk cId="0" sldId="263"/>
            <ac:spMk id="26" creationId="{9C4EC642-9B31-8ADA-223E-249B952E6E14}"/>
          </ac:spMkLst>
        </pc:spChg>
        <pc:spChg chg="add mod">
          <ac:chgData name="Samantha Lopez-Montano" userId="f19a1335-38d5-4410-b8c4-2d13a7ee11ba" providerId="ADAL" clId="{51489C42-049F-4E01-895D-B890256202C0}" dt="2024-02-29T17:24:22.333" v="496" actId="1076"/>
          <ac:spMkLst>
            <pc:docMk/>
            <pc:sldMk cId="0" sldId="263"/>
            <ac:spMk id="27" creationId="{FF5601CF-3AA1-63B7-9583-C63A28B72590}"/>
          </ac:spMkLst>
        </pc:spChg>
        <pc:spChg chg="add mod">
          <ac:chgData name="Samantha Lopez-Montano" userId="f19a1335-38d5-4410-b8c4-2d13a7ee11ba" providerId="ADAL" clId="{51489C42-049F-4E01-895D-B890256202C0}" dt="2024-02-29T17:20:08.333" v="482" actId="1076"/>
          <ac:spMkLst>
            <pc:docMk/>
            <pc:sldMk cId="0" sldId="263"/>
            <ac:spMk id="28" creationId="{F89993E4-DC54-1197-0460-9FD31EFA9E32}"/>
          </ac:spMkLst>
        </pc:spChg>
        <pc:spChg chg="mod">
          <ac:chgData name="Samantha Lopez-Montano" userId="f19a1335-38d5-4410-b8c4-2d13a7ee11ba" providerId="ADAL" clId="{51489C42-049F-4E01-895D-B890256202C0}" dt="2024-02-29T17:10:23.465" v="428" actId="207"/>
          <ac:spMkLst>
            <pc:docMk/>
            <pc:sldMk cId="0" sldId="263"/>
            <ac:spMk id="15361" creationId="{4324E0BD-F782-EA32-E7F3-CE833CFF40A9}"/>
          </ac:spMkLst>
        </pc:spChg>
        <pc:spChg chg="mod">
          <ac:chgData name="Samantha Lopez-Montano" userId="f19a1335-38d5-4410-b8c4-2d13a7ee11ba" providerId="ADAL" clId="{51489C42-049F-4E01-895D-B890256202C0}" dt="2024-02-26T21:02:40.667" v="427" actId="1076"/>
          <ac:spMkLst>
            <pc:docMk/>
            <pc:sldMk cId="0" sldId="263"/>
            <ac:spMk id="15363" creationId="{B9C230C9-DCFD-B5B3-FCC7-8660327B9B27}"/>
          </ac:spMkLst>
        </pc:spChg>
        <pc:spChg chg="mod">
          <ac:chgData name="Samantha Lopez-Montano" userId="f19a1335-38d5-4410-b8c4-2d13a7ee11ba" providerId="ADAL" clId="{51489C42-049F-4E01-895D-B890256202C0}" dt="2024-02-26T21:02:34.052" v="426" actId="1076"/>
          <ac:spMkLst>
            <pc:docMk/>
            <pc:sldMk cId="0" sldId="263"/>
            <ac:spMk id="15364" creationId="{8F652251-4BF2-81BE-8079-5AB57C9DF1FF}"/>
          </ac:spMkLst>
        </pc:spChg>
        <pc:spChg chg="mod">
          <ac:chgData name="Samantha Lopez-Montano" userId="f19a1335-38d5-4410-b8c4-2d13a7ee11ba" providerId="ADAL" clId="{51489C42-049F-4E01-895D-B890256202C0}" dt="2024-02-26T21:02:27.416" v="425" actId="1076"/>
          <ac:spMkLst>
            <pc:docMk/>
            <pc:sldMk cId="0" sldId="263"/>
            <ac:spMk id="15376" creationId="{35D8CF96-A15B-961E-A915-650CBDF62F04}"/>
          </ac:spMkLst>
        </pc:spChg>
        <pc:picChg chg="mod">
          <ac:chgData name="Samantha Lopez-Montano" userId="f19a1335-38d5-4410-b8c4-2d13a7ee11ba" providerId="ADAL" clId="{51489C42-049F-4E01-895D-B890256202C0}" dt="2024-02-29T17:11:18.713" v="430" actId="207"/>
          <ac:picMkLst>
            <pc:docMk/>
            <pc:sldMk cId="0" sldId="263"/>
            <ac:picMk id="5" creationId="{E69C7223-B5BE-9CE7-CB38-7FA37E0F8458}"/>
          </ac:picMkLst>
        </pc:picChg>
      </pc:sldChg>
    </pc:docChg>
  </pc:docChgLst>
  <pc:docChgLst>
    <pc:chgData name="Samantha Lopez-Montano" userId="S::slopezmontano@cub.uca.edu::f19a1335-38d5-4410-b8c4-2d13a7ee11ba" providerId="AD" clId="Web-{F3585D9C-6797-6F34-D826-C764B4E64154}"/>
    <pc:docChg chg="mod modSld modMainMaster setSldSz">
      <pc:chgData name="Samantha Lopez-Montano" userId="S::slopezmontano@cub.uca.edu::f19a1335-38d5-4410-b8c4-2d13a7ee11ba" providerId="AD" clId="Web-{F3585D9C-6797-6F34-D826-C764B4E64154}" dt="2024-03-26T14:22:24.985" v="6" actId="20577"/>
      <pc:docMkLst>
        <pc:docMk/>
      </pc:docMkLst>
      <pc:sldChg chg="delSp modSp">
        <pc:chgData name="Samantha Lopez-Montano" userId="S::slopezmontano@cub.uca.edu::f19a1335-38d5-4410-b8c4-2d13a7ee11ba" providerId="AD" clId="Web-{F3585D9C-6797-6F34-D826-C764B4E64154}" dt="2024-03-26T14:22:24.985" v="6" actId="20577"/>
        <pc:sldMkLst>
          <pc:docMk/>
          <pc:sldMk cId="0" sldId="263"/>
        </pc:sldMkLst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3" creationId="{B255B3BB-1B10-11FD-A8E1-9E7F7811F6B6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4" creationId="{50B5DDDC-CCB8-033E-9E22-885187F1AB53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0" creationId="{5B7C3C52-2000-D675-B6A8-2720D3CD6F67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1" creationId="{339C1088-AE91-B81C-F80D-86B4F1297A4E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2" creationId="{F6FABB0F-7196-EB18-8A47-9B91CBAB04E3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3" creationId="{925881C3-3F8E-D422-C985-115712185945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4" creationId="{A4EA9CB5-DFB2-4A15-F242-A60C380B1A00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" creationId="{646D48B6-4A53-FE39-7284-4047F80F47CB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7" creationId="{D8F3C100-DDB2-2975-A905-CD4151452331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8" creationId="{C9122D44-E852-AE71-7EE7-6FDFC723B1E0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9" creationId="{F1FA5519-7669-7285-8444-AC2804B091BA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21" creationId="{8F2FB420-AA7A-BD03-B292-8277EC503058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22" creationId="{9E306C0A-4CED-BCE9-B3D5-4F66512A0B70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23" creationId="{99F67896-3189-42BF-F1EF-F203DF27FC88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25" creationId="{E33AB51A-13EA-8B9C-941B-0A2409224BF1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27" creationId="{FF5601CF-3AA1-63B7-9583-C63A28B72590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28" creationId="{F89993E4-DC54-1197-0460-9FD31EFA9E32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61" creationId="{4324E0BD-F782-EA32-E7F3-CE833CFF40A9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62" creationId="{040C38FB-2B37-166E-8D40-094F038F5E23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63" creationId="{B9C230C9-DCFD-B5B3-FCC7-8660327B9B27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22:24.985" v="6" actId="20577"/>
          <ac:spMkLst>
            <pc:docMk/>
            <pc:sldMk cId="0" sldId="263"/>
            <ac:spMk id="15364" creationId="{8F652251-4BF2-81BE-8079-5AB57C9DF1FF}"/>
          </ac:spMkLst>
        </pc:spChg>
        <pc:spChg chg="del mod">
          <ac:chgData name="Samantha Lopez-Montano" userId="S::slopezmontano@cub.uca.edu::f19a1335-38d5-4410-b8c4-2d13a7ee11ba" providerId="AD" clId="Web-{F3585D9C-6797-6F34-D826-C764B4E64154}" dt="2024-03-26T14:19:57.871" v="1"/>
          <ac:spMkLst>
            <pc:docMk/>
            <pc:sldMk cId="0" sldId="263"/>
            <ac:spMk id="15365" creationId="{5FF2B9ED-3E01-447C-60A2-6B4444302760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66" creationId="{C0ADFB44-8E55-1EED-1759-427C50DD85EF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67" creationId="{FD1BE766-326A-86B5-F1B3-C30AA74BA17E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68" creationId="{3D9AA021-ADDD-4852-8293-9C66D612D4A0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69" creationId="{8BC7790D-815C-226C-444D-273D8CB5A01F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70" creationId="{0CEB8E2F-673F-069D-2F02-A87B8B552C03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71" creationId="{C2752117-3752-94CF-3931-44647B68379A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72" creationId="{AAD49775-01E4-3FBD-0DBF-4B5C7CFBA0CA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73" creationId="{F36D38AF-37B4-EFDA-A07D-2E3662012CBF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20:36.966" v="2" actId="14100"/>
          <ac:spMkLst>
            <pc:docMk/>
            <pc:sldMk cId="0" sldId="263"/>
            <ac:spMk id="15374" creationId="{959C23F2-93ED-D513-CF09-54BE2C2B88FE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21:59.297" v="4" actId="14100"/>
          <ac:spMkLst>
            <pc:docMk/>
            <pc:sldMk cId="0" sldId="263"/>
            <ac:spMk id="15375" creationId="{3C84FFAC-3C93-C0B2-9AB5-D15114C44E2B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k cId="0" sldId="263"/>
            <ac:spMk id="15376" creationId="{35D8CF96-A15B-961E-A915-650CBDF62F04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20:43.544" v="3" actId="14100"/>
          <ac:spMkLst>
            <pc:docMk/>
            <pc:sldMk cId="0" sldId="263"/>
            <ac:spMk id="15377" creationId="{10F42460-F3B1-3B59-D17F-EBDA802FE30E}"/>
          </ac:spMkLst>
        </pc:spChg>
        <pc:picChg chg="mod">
          <ac:chgData name="Samantha Lopez-Montano" userId="S::slopezmontano@cub.uca.edu::f19a1335-38d5-4410-b8c4-2d13a7ee11ba" providerId="AD" clId="Web-{F3585D9C-6797-6F34-D826-C764B4E64154}" dt="2024-03-26T14:19:40.652" v="0"/>
          <ac:picMkLst>
            <pc:docMk/>
            <pc:sldMk cId="0" sldId="263"/>
            <ac:picMk id="5" creationId="{E69C7223-B5BE-9CE7-CB38-7FA37E0F8458}"/>
          </ac:picMkLst>
        </pc:picChg>
        <pc:picChg chg="mod">
          <ac:chgData name="Samantha Lopez-Montano" userId="S::slopezmontano@cub.uca.edu::f19a1335-38d5-4410-b8c4-2d13a7ee11ba" providerId="AD" clId="Web-{F3585D9C-6797-6F34-D826-C764B4E64154}" dt="2024-03-26T14:19:40.652" v="0"/>
          <ac:picMkLst>
            <pc:docMk/>
            <pc:sldMk cId="0" sldId="263"/>
            <ac:picMk id="9" creationId="{6A4CA4AB-C115-DB68-31D7-660889E837DA}"/>
          </ac:picMkLst>
        </pc:picChg>
      </pc:sldChg>
      <pc:sldMasterChg chg="modSp modSldLayout">
        <pc:chgData name="Samantha Lopez-Montano" userId="S::slopezmontano@cub.uca.edu::f19a1335-38d5-4410-b8c4-2d13a7ee11ba" providerId="AD" clId="Web-{F3585D9C-6797-6F34-D826-C764B4E64154}" dt="2024-03-26T14:19:40.652" v="0"/>
        <pc:sldMasterMkLst>
          <pc:docMk/>
          <pc:sldMasterMk cId="0" sldId="2147483648"/>
        </pc:sldMasterMkLst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asterMk cId="0" sldId="2147483648"/>
            <ac:spMk id="1026" creationId="{339DFBFB-16A8-E162-BAB1-B8FE769DDA4C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asterMk cId="0" sldId="2147483648"/>
            <ac:spMk id="1027" creationId="{A610A320-221B-9E1B-2EE4-BC89759F251C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asterMk cId="0" sldId="2147483648"/>
            <ac:spMk id="1028" creationId="{C923522F-4993-1EE5-D9DD-2ACD8EB30A33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asterMk cId="0" sldId="2147483648"/>
            <ac:spMk id="1029" creationId="{4A888DCE-8762-7014-C29F-8FD555215BF4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asterMk cId="0" sldId="2147483648"/>
            <ac:spMk id="1030" creationId="{319CE6C2-0B9F-EFF8-6E3C-2C1652C268C5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asterMk cId="0" sldId="2147483648"/>
            <ac:spMk id="1031" creationId="{37DAECD9-3CFF-FF3A-D5AB-130951FBB9E2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asterMk cId="0" sldId="2147483648"/>
            <ac:spMk id="1032" creationId="{EF8D7DE3-251C-C845-2D6C-F8A0E4E342F8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asterMk cId="0" sldId="2147483648"/>
            <ac:spMk id="1033" creationId="{220B7A40-CCDB-02A0-2789-A4D73DF82FFB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asterMk cId="0" sldId="2147483648"/>
            <ac:spMk id="1034" creationId="{7FE613B7-899E-0C98-FA4F-5DB0B951AEC0}"/>
          </ac:spMkLst>
        </pc:spChg>
        <pc:spChg chg="mod">
          <ac:chgData name="Samantha Lopez-Montano" userId="S::slopezmontano@cub.uca.edu::f19a1335-38d5-4410-b8c4-2d13a7ee11ba" providerId="AD" clId="Web-{F3585D9C-6797-6F34-D826-C764B4E64154}" dt="2024-03-26T14:19:40.652" v="0"/>
          <ac:spMkLst>
            <pc:docMk/>
            <pc:sldMasterMk cId="0" sldId="2147483648"/>
            <ac:spMk id="1035" creationId="{B8C6EFB4-F562-0B6E-BFE3-856E6C1A8883}"/>
          </ac:spMkLst>
        </pc:spChg>
        <pc:sldLayoutChg chg="modSp">
          <pc:chgData name="Samantha Lopez-Montano" userId="S::slopezmontano@cub.uca.edu::f19a1335-38d5-4410-b8c4-2d13a7ee11ba" providerId="AD" clId="Web-{F3585D9C-6797-6F34-D826-C764B4E64154}" dt="2024-03-26T14:19:40.652" v="0"/>
          <pc:sldLayoutMkLst>
            <pc:docMk/>
            <pc:sldMasterMk cId="0" sldId="2147483648"/>
            <pc:sldLayoutMk cId="266329940" sldId="2147483649"/>
          </pc:sldLayoutMkLst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266329940" sldId="2147483649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266329940" sldId="2147483649"/>
              <ac:spMk id="3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F3585D9C-6797-6F34-D826-C764B4E64154}" dt="2024-03-26T14:19:40.652" v="0"/>
          <pc:sldLayoutMkLst>
            <pc:docMk/>
            <pc:sldMasterMk cId="0" sldId="2147483648"/>
            <pc:sldLayoutMk cId="1712941471" sldId="2147483651"/>
          </pc:sldLayoutMkLst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1712941471" sldId="2147483651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1712941471" sldId="2147483651"/>
              <ac:spMk id="3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F3585D9C-6797-6F34-D826-C764B4E64154}" dt="2024-03-26T14:19:40.652" v="0"/>
          <pc:sldLayoutMkLst>
            <pc:docMk/>
            <pc:sldMasterMk cId="0" sldId="2147483648"/>
            <pc:sldLayoutMk cId="3424391654" sldId="2147483652"/>
          </pc:sldLayoutMkLst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3424391654" sldId="2147483652"/>
              <ac:spMk id="3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3424391654" sldId="2147483652"/>
              <ac:spMk id="4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F3585D9C-6797-6F34-D826-C764B4E64154}" dt="2024-03-26T14:19:40.652" v="0"/>
          <pc:sldLayoutMkLst>
            <pc:docMk/>
            <pc:sldMasterMk cId="0" sldId="2147483648"/>
            <pc:sldLayoutMk cId="2600683554" sldId="2147483653"/>
          </pc:sldLayoutMkLst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2600683554" sldId="2147483653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2600683554" sldId="2147483653"/>
              <ac:spMk id="3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2600683554" sldId="2147483653"/>
              <ac:spMk id="4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2600683554" sldId="2147483653"/>
              <ac:spMk id="5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2600683554" sldId="2147483653"/>
              <ac:spMk id="6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F3585D9C-6797-6F34-D826-C764B4E64154}" dt="2024-03-26T14:19:40.652" v="0"/>
          <pc:sldLayoutMkLst>
            <pc:docMk/>
            <pc:sldMasterMk cId="0" sldId="2147483648"/>
            <pc:sldLayoutMk cId="1909528643" sldId="2147483656"/>
          </pc:sldLayoutMkLst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1909528643" sldId="2147483656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1909528643" sldId="2147483656"/>
              <ac:spMk id="3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1909528643" sldId="2147483656"/>
              <ac:spMk id="4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F3585D9C-6797-6F34-D826-C764B4E64154}" dt="2024-03-26T14:19:40.652" v="0"/>
          <pc:sldLayoutMkLst>
            <pc:docMk/>
            <pc:sldMasterMk cId="0" sldId="2147483648"/>
            <pc:sldLayoutMk cId="3379167602" sldId="2147483657"/>
          </pc:sldLayoutMkLst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3379167602" sldId="2147483657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3379167602" sldId="2147483657"/>
              <ac:spMk id="3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3379167602" sldId="2147483657"/>
              <ac:spMk id="4" creationId="{00000000-0000-0000-0000-000000000000}"/>
            </ac:spMkLst>
          </pc:spChg>
        </pc:sldLayoutChg>
        <pc:sldLayoutChg chg="modSp">
          <pc:chgData name="Samantha Lopez-Montano" userId="S::slopezmontano@cub.uca.edu::f19a1335-38d5-4410-b8c4-2d13a7ee11ba" providerId="AD" clId="Web-{F3585D9C-6797-6F34-D826-C764B4E64154}" dt="2024-03-26T14:19:40.652" v="0"/>
          <pc:sldLayoutMkLst>
            <pc:docMk/>
            <pc:sldMasterMk cId="0" sldId="2147483648"/>
            <pc:sldLayoutMk cId="2914246129" sldId="2147483659"/>
          </pc:sldLayoutMkLst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2914246129" sldId="2147483659"/>
              <ac:spMk id="2" creationId="{00000000-0000-0000-0000-000000000000}"/>
            </ac:spMkLst>
          </pc:spChg>
          <pc:spChg chg="mod">
            <ac:chgData name="Samantha Lopez-Montano" userId="S::slopezmontano@cub.uca.edu::f19a1335-38d5-4410-b8c4-2d13a7ee11ba" providerId="AD" clId="Web-{F3585D9C-6797-6F34-D826-C764B4E64154}" dt="2024-03-26T14:19:40.652" v="0"/>
            <ac:spMkLst>
              <pc:docMk/>
              <pc:sldMasterMk cId="0" sldId="2147483648"/>
              <pc:sldLayoutMk cId="2914246129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F99E19B-9A26-9EF8-8DF1-D0FA7CF9EE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59411" cy="50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EEFC0F5-7FAC-B381-0442-A3BA114EC4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6897" y="1"/>
            <a:ext cx="3236963" cy="50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E80E7FF-3435-B633-7275-C48386D37D8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2054"/>
            <a:ext cx="3159411" cy="50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D05A211-A9B3-6A1A-1161-BA12AFCF1E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6897" y="9122054"/>
            <a:ext cx="3236963" cy="50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777E4E7D-63ED-4FD6-B9E2-C2B6F233586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338C98A-4C8A-680F-EC70-7AFBA67BD3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59411" cy="50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3B0E465-BFB3-70C4-CCDF-7C70B13A0A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06897" y="1"/>
            <a:ext cx="3236963" cy="50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31B5C68-1647-036F-F539-271816FEE2D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70038" y="717550"/>
            <a:ext cx="4130675" cy="3592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4E3680F-38DA-FDCF-78BF-98C7E65169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86" y="4596772"/>
            <a:ext cx="5369650" cy="430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B9C9D3A-01E3-919E-4532-B50905506D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2054"/>
            <a:ext cx="3159411" cy="50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C4CC098-5A41-5023-A49D-57853A7E8D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06897" y="9122054"/>
            <a:ext cx="3236963" cy="50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01D1E58F-DD1A-49FE-8F86-8AE238CD42D8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pitchFamily="-111" charset="-128"/>
      </a:defRPr>
    </a:lvl1pPr>
    <a:lvl2pPr marL="4571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3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50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5842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10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9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46" algn="l" defTabSz="9143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9875" y="717550"/>
            <a:ext cx="4191000" cy="35925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Standard Purple: R79 G46 B127</a:t>
            </a:r>
            <a:endParaRPr lang="en-US">
              <a:cs typeface="Times New Roman"/>
            </a:endParaRPr>
          </a:p>
          <a:p>
            <a:r>
              <a:rPr lang="en-US">
                <a:latin typeface="Times New Roman"/>
                <a:ea typeface="MS PGothic"/>
                <a:cs typeface="Times New Roman"/>
              </a:rPr>
              <a:t>Standard Grey: R129 G138 B143</a:t>
            </a:r>
          </a:p>
          <a:p>
            <a:r>
              <a:rPr lang="en-US"/>
              <a:t>Purple Highlight: R168 G151 B192</a:t>
            </a:r>
            <a:endParaRPr lang="en-US"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Grey Shadow: </a:t>
            </a: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R85 G85 B85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Blue: </a:t>
            </a: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R0 G0 B255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Light Blue: </a:t>
            </a: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R81 G151 B190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Teal: R</a:t>
            </a: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0 G128 B128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Red: R255 G0 B0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Brown: R102 G51 B0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Brick Red: R204 G0 B0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Pink: R255 G0 B255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Orange: R255 G125 B0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Yellow: R255 G255 B0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Light Shade: R102 G102 B255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Cyan: R0 G255 B255</a:t>
            </a:r>
            <a:endParaRPr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/>
            </a:endParaRPr>
          </a:p>
          <a:p>
            <a:r>
              <a:rPr lang="en-US"/>
              <a:t>Dark Green: R117 G149 B72</a:t>
            </a:r>
            <a:endParaRPr lang="en-US">
              <a:cs typeface="Times New Roman"/>
            </a:endParaRPr>
          </a:p>
          <a:p>
            <a:r>
              <a:rPr lang="en-US"/>
              <a:t>Green: R0 G255 B0</a:t>
            </a:r>
            <a:endParaRPr lang="en-US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1E58F-DD1A-49FE-8F86-8AE238CD42D8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5813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10226043"/>
            <a:ext cx="32642969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18653760"/>
            <a:ext cx="26883915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F58FD6-A5B6-1BA9-4134-11539B5D9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61315C-EBBE-9CFF-3A2F-29DF9C513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F51D55-4488-BB4C-806B-8F6D9FFEB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328DF-1332-4ECD-A1D2-46C1561295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2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F6ADFD-E27A-1C10-08C7-283B2E787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0F7C19-B9A9-CEB5-BADF-BBEDC77CF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B3A218-C5F4-AF03-07B9-226134B52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B51F12-EC03-4699-8162-5BF50198C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1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3144" y="2926080"/>
            <a:ext cx="8160742" cy="2633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80918" y="2926080"/>
            <a:ext cx="24348876" cy="2633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3F8C72-38AE-C6BE-2396-6526D42134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B02FA7-AD68-57ED-C14B-49E5E5A39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9AB6A2-AEAE-DA74-D425-9ABAC7B1D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D9C77-3B1D-40D6-80A8-0C480811B4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24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205CBD-DDB8-3AEB-DC2F-B1D293AF44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56F0FF-C9C4-DA99-D171-8A4224C1A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D714F6-2636-F386-6644-1055889A44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CB21C-72A9-422E-8073-3597CCB576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44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123"/>
            <a:ext cx="32644358" cy="6537961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3070"/>
            <a:ext cx="32644358" cy="7200053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5AED76-86B8-5F48-676B-F3B34D3BE5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DE04B6-E48E-70EF-08B9-DD0E4265A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84BD4F-CD77-F031-D8CB-46522B3382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2F3EB-42B7-4001-B864-A2287AAF5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94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0917" y="9509760"/>
            <a:ext cx="16254810" cy="1975104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6" y="9509760"/>
            <a:ext cx="16254810" cy="1975104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1527D0-4369-795C-E27B-7A3C82869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907814-6E5D-8B5A-A5D1-392FD4A99C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7F1D7-D472-7AF9-0BDE-C1F9ED8216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41E58-E82B-47E3-9B20-B7A1C2DCC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39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1319108"/>
            <a:ext cx="3456543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6" y="7369390"/>
            <a:ext cx="16968788" cy="307001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6" y="10439405"/>
            <a:ext cx="16968788" cy="18967026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6" y="7369390"/>
            <a:ext cx="16975733" cy="307001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6" y="10439405"/>
            <a:ext cx="16975733" cy="18967026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7ED981-A9E9-4792-624B-34DD39CF5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0755F5-5B87-6D23-B74F-977A60212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D875C-1203-4A90-0B6A-801DAE2F5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7265F-FD0A-455F-9753-0A510FD564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68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19BDC45-3910-1DBD-7CF1-8CC4D11AB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B4BBB2-5B1F-BD14-FB98-C1E215E055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D571F4-F90E-DCE8-DA98-4DA50F786E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D0315-AA5A-4E0E-A245-DA534F35A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09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A68B2B-5472-F86A-A7B2-6F40252950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19FF89-CF26-31FC-DD67-91873B728E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17903C-17C9-3338-B049-BE1045954D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C1112-AAD8-450A-A4CF-50C9B32E5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35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1310640"/>
            <a:ext cx="12634913" cy="55778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5" y="1310643"/>
            <a:ext cx="21469350" cy="28095787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5" y="6888483"/>
            <a:ext cx="12634913" cy="22517947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5A837C-138F-C541-6F76-49AA583F2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E9F352-C6EF-498B-4A2E-EF96C62B3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9D0A9B-40AF-35C9-E060-C52B78057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057A6-A225-44A6-9DCF-8522CB606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52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3" y="23042884"/>
            <a:ext cx="23043158" cy="27211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3" y="2941321"/>
            <a:ext cx="23043158" cy="1975104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3" y="25764071"/>
            <a:ext cx="23043158" cy="3862493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765C8B-84C6-8788-2D31-FAEA041822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638DE2-26CD-772C-9086-742871CA79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62265B-C138-B3B1-3B9C-AFC3D76B07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6E66B-7A6E-43CF-B68B-927ABB5F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16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9DFBFB-16A8-E162-BAB1-B8FE769DD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881520" y="2926080"/>
            <a:ext cx="3264176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6443" tIns="213217" rIns="426443" bIns="2132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610A320-221B-9E1B-2EE4-BC89759F2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881520" y="9509760"/>
            <a:ext cx="32641761" cy="1975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6443" tIns="213217" rIns="426443" bIns="213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23522F-4993-1EE5-D9DD-2ACD8EB30A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81520" y="29992320"/>
            <a:ext cx="8001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6443" tIns="213217" rIns="426443" bIns="213217" numCol="1" anchor="t" anchorCtr="0" compatLnSpc="1">
            <a:prstTxWarp prst="textNoShape">
              <a:avLst/>
            </a:prstTxWarp>
          </a:bodyPr>
          <a:lstStyle>
            <a:lvl1pPr>
              <a:defRPr sz="585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888DCE-8762-7014-C29F-8FD555215B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0481" y="29992320"/>
            <a:ext cx="12163839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6443" tIns="213217" rIns="426443" bIns="213217" numCol="1" anchor="t" anchorCtr="0" compatLnSpc="1">
            <a:prstTxWarp prst="textNoShape">
              <a:avLst/>
            </a:prstTxWarp>
          </a:bodyPr>
          <a:lstStyle>
            <a:lvl1pPr algn="ctr">
              <a:defRPr sz="585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19CE6C2-0B9F-EFF8-6E3C-2C1652C268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280" y="29992320"/>
            <a:ext cx="8001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6443" tIns="213217" rIns="426443" bIns="213217" numCol="1" anchor="t" anchorCtr="0" compatLnSpc="1">
            <a:prstTxWarp prst="textNoShape">
              <a:avLst/>
            </a:prstTxWarp>
          </a:bodyPr>
          <a:lstStyle>
            <a:lvl1pPr algn="r">
              <a:defRPr sz="5850"/>
            </a:lvl1pPr>
          </a:lstStyle>
          <a:p>
            <a:fld id="{2E03613F-E49A-461D-ACEC-BACBC3D842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37DAECD9-3CFF-FF3A-D5AB-130951FBB9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00126" y="8939690"/>
            <a:ext cx="8601075" cy="22759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207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EF8D7DE3-251C-C845-2D6C-F8A0E4E342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67951" y="8939690"/>
            <a:ext cx="8601075" cy="22759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207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220B7A40-CCDB-02A0-2789-A4D73DF82F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535776" y="8939690"/>
            <a:ext cx="8601075" cy="22759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2070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FE613B7-899E-0C98-FA4F-5DB0B951AE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803601" y="8939690"/>
            <a:ext cx="8601075" cy="22759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2070"/>
          </a:p>
        </p:txBody>
      </p:sp>
      <p:sp>
        <p:nvSpPr>
          <p:cNvPr id="1035" name="Rectangle 12">
            <a:extLst>
              <a:ext uri="{FF2B5EF4-FFF2-40B4-BE49-F238E27FC236}">
                <a16:creationId xmlns:a16="http://schemas.microsoft.com/office/drawing/2014/main" id="{B8C6EFB4-F562-0B6E-BFE3-856E6C1A88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38404800" cy="3291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207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6402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111" charset="-128"/>
        </a:defRPr>
      </a:lvl1pPr>
      <a:lvl2pPr algn="ctr" defTabSz="426402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pitchFamily="-111" charset="-128"/>
        </a:defRPr>
      </a:lvl2pPr>
      <a:lvl3pPr algn="ctr" defTabSz="426402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pitchFamily="-111" charset="-128"/>
        </a:defRPr>
      </a:lvl3pPr>
      <a:lvl4pPr algn="ctr" defTabSz="426402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pitchFamily="-111" charset="-128"/>
        </a:defRPr>
      </a:lvl4pPr>
      <a:lvl5pPr algn="ctr" defTabSz="426402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pitchFamily="-111" charset="-128"/>
        </a:defRPr>
      </a:lvl5pPr>
      <a:lvl6pPr marL="457200" algn="ctr" defTabSz="426402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pitchFamily="18" charset="0"/>
        </a:defRPr>
      </a:lvl6pPr>
      <a:lvl7pPr marL="914400" algn="ctr" defTabSz="426402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pitchFamily="18" charset="0"/>
        </a:defRPr>
      </a:lvl7pPr>
      <a:lvl8pPr marL="1371600" algn="ctr" defTabSz="426402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pitchFamily="18" charset="0"/>
        </a:defRPr>
      </a:lvl8pPr>
      <a:lvl9pPr marL="1828800" algn="ctr" defTabSz="426402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pitchFamily="18" charset="0"/>
        </a:defRPr>
      </a:lvl9pPr>
    </p:titleStyle>
    <p:bodyStyle>
      <a:lvl1pPr marL="1601788" indent="-1601788" algn="l" defTabSz="4264025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1" charset="-128"/>
        </a:defRPr>
      </a:lvl1pPr>
      <a:lvl2pPr marL="3463925" indent="-1328738" algn="l" defTabSz="4264025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5332413" indent="-1068388" algn="l" defTabSz="426402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7467600" indent="-1068388" algn="l" defTabSz="4264025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9596438" indent="-1068388" algn="l" defTabSz="4264025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0053638" indent="-1068388" algn="l" defTabSz="4264025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510838" indent="-1068388" algn="l" defTabSz="4264025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68038" indent="-1068388" algn="l" defTabSz="4264025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425238" indent="-1068388" algn="l" defTabSz="4264025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>
            <a:extLst>
              <a:ext uri="{FF2B5EF4-FFF2-40B4-BE49-F238E27FC236}">
                <a16:creationId xmlns:a16="http://schemas.microsoft.com/office/drawing/2014/main" id="{4324E0BD-F782-EA32-E7F3-CE833CFF4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158" y="1234440"/>
            <a:ext cx="35884485" cy="2338159"/>
          </a:xfrm>
          <a:prstGeom prst="rect">
            <a:avLst/>
          </a:prstGeom>
          <a:solidFill>
            <a:srgbClr val="4F2E7F"/>
          </a:solidFill>
          <a:ln w="9525">
            <a:noFill/>
            <a:miter lim="800000"/>
            <a:headEnd/>
            <a:tailEnd/>
          </a:ln>
        </p:spPr>
        <p:txBody>
          <a:bodyPr wrap="square" lIns="485689" tIns="485689" rIns="485689" bIns="485689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r>
              <a:rPr lang="en-US" altLang="en-US" sz="8820">
                <a:solidFill>
                  <a:schemeClr val="bg1"/>
                </a:solidFill>
                <a:latin typeface="Arial" panose="020B0604020202020204" pitchFamily="34" charset="0"/>
              </a:rPr>
              <a:t>Your Title Here</a:t>
            </a:r>
            <a:endParaRPr lang="en-AU" altLang="en-US" sz="882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2" name="Text Box 4">
            <a:extLst>
              <a:ext uri="{FF2B5EF4-FFF2-40B4-BE49-F238E27FC236}">
                <a16:creationId xmlns:a16="http://schemas.microsoft.com/office/drawing/2014/main" id="{040C38FB-2B37-166E-8D40-094F038F5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158" y="4673444"/>
            <a:ext cx="35884485" cy="373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3791" tIns="323791" rIns="323791" bIns="32379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GB" altLang="en-US" sz="3780" i="1">
                <a:latin typeface="Arial" panose="020B0604020202020204" pitchFamily="34" charset="0"/>
              </a:rPr>
              <a:t>Student Author(s)</a:t>
            </a:r>
          </a:p>
          <a:p>
            <a:pPr algn="ctr">
              <a:spcBef>
                <a:spcPct val="20000"/>
              </a:spcBef>
            </a:pPr>
            <a:r>
              <a:rPr lang="en-GB" altLang="en-US" sz="3780" b="1">
                <a:latin typeface="Arial" panose="020B0604020202020204" pitchFamily="34" charset="0"/>
              </a:rPr>
              <a:t>Faculty Mentor(s): </a:t>
            </a:r>
            <a:endParaRPr lang="en-GB" altLang="en-US" sz="3780" i="1"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GB" altLang="en-US" sz="3780" b="1">
                <a:latin typeface="Arial" panose="020B0604020202020204" pitchFamily="34" charset="0"/>
              </a:rPr>
              <a:t>University of Central Arkansas</a:t>
            </a:r>
          </a:p>
          <a:p>
            <a:pPr algn="ctr">
              <a:spcBef>
                <a:spcPct val="20000"/>
              </a:spcBef>
            </a:pPr>
            <a:r>
              <a:rPr lang="en-GB" altLang="en-US" sz="3780" b="1">
                <a:latin typeface="Arial" panose="020B0604020202020204" pitchFamily="34" charset="0"/>
              </a:rPr>
              <a:t>Department of </a:t>
            </a:r>
            <a:endParaRPr lang="en-GB" altLang="en-US" sz="3780" i="1"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en-GB" altLang="en-US" sz="5040" b="1">
              <a:latin typeface="Arial" panose="020B0604020202020204" pitchFamily="34" charset="0"/>
            </a:endParaRPr>
          </a:p>
        </p:txBody>
      </p:sp>
      <p:sp>
        <p:nvSpPr>
          <p:cNvPr id="15363" name="Text Box 6">
            <a:extLst>
              <a:ext uri="{FF2B5EF4-FFF2-40B4-BE49-F238E27FC236}">
                <a16:creationId xmlns:a16="http://schemas.microsoft.com/office/drawing/2014/main" id="{B9C230C9-DCFD-B5B3-FCC7-8660327B9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158" y="9935967"/>
            <a:ext cx="8471059" cy="104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23791" tIns="323791" rIns="323791" bIns="32379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2520">
                <a:latin typeface="Arial" panose="020B0604020202020204" pitchFamily="34" charset="0"/>
              </a:rPr>
              <a:t>Abstract</a:t>
            </a:r>
            <a:endParaRPr lang="en-AU" altLang="en-US" sz="2520">
              <a:latin typeface="Arial" panose="020B0604020202020204" pitchFamily="34" charset="0"/>
            </a:endParaRPr>
          </a:p>
        </p:txBody>
      </p:sp>
      <p:sp>
        <p:nvSpPr>
          <p:cNvPr id="15364" name="Text Box 7">
            <a:extLst>
              <a:ext uri="{FF2B5EF4-FFF2-40B4-BE49-F238E27FC236}">
                <a16:creationId xmlns:a16="http://schemas.microsoft.com/office/drawing/2014/main" id="{8F652251-4BF2-81BE-8079-5AB57C9DF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5584" y="9935967"/>
            <a:ext cx="8471059" cy="104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23791" tIns="323791" rIns="323791" bIns="323791" anchor="t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520">
                <a:latin typeface="Arial" panose="020B0604020202020204" pitchFamily="34" charset="0"/>
              </a:rPr>
              <a:t>Section II info</a:t>
            </a:r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15366" name="Text Box 23">
            <a:extLst>
              <a:ext uri="{FF2B5EF4-FFF2-40B4-BE49-F238E27FC236}">
                <a16:creationId xmlns:a16="http://schemas.microsoft.com/office/drawing/2014/main" id="{C0ADFB44-8E55-1EED-1759-427C50DD8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160" y="8939690"/>
            <a:ext cx="8478203" cy="908654"/>
          </a:xfrm>
          <a:prstGeom prst="rect">
            <a:avLst/>
          </a:prstGeom>
          <a:solidFill>
            <a:srgbClr val="4F2E7F"/>
          </a:solidFill>
          <a:ln>
            <a:noFill/>
          </a:ln>
        </p:spPr>
        <p:txBody>
          <a:bodyPr wrap="square" lIns="323791" tIns="161897" rIns="323791" bIns="161897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780" b="1">
                <a:solidFill>
                  <a:schemeClr val="bg1"/>
                </a:solidFill>
                <a:latin typeface="Arial" panose="020B0604020202020204" pitchFamily="34" charset="0"/>
              </a:rPr>
              <a:t>ABSTRACT</a:t>
            </a:r>
            <a:endParaRPr lang="en-US" altLang="en-US" sz="378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Text Box 24">
            <a:extLst>
              <a:ext uri="{FF2B5EF4-FFF2-40B4-BE49-F238E27FC236}">
                <a16:creationId xmlns:a16="http://schemas.microsoft.com/office/drawing/2014/main" id="{FD1BE766-326A-86B5-F1B3-C30AA74BA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160" y="21092637"/>
            <a:ext cx="8478203" cy="908654"/>
          </a:xfrm>
          <a:prstGeom prst="rect">
            <a:avLst/>
          </a:prstGeom>
          <a:solidFill>
            <a:srgbClr val="4F2E7F"/>
          </a:solidFill>
          <a:ln>
            <a:noFill/>
          </a:ln>
        </p:spPr>
        <p:txBody>
          <a:bodyPr wrap="square" lIns="323791" tIns="161897" rIns="323791" bIns="161897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780" b="1">
                <a:solidFill>
                  <a:schemeClr val="bg1"/>
                </a:solidFill>
                <a:latin typeface="Arial" panose="020B0604020202020204" pitchFamily="34" charset="0"/>
              </a:rPr>
              <a:t>Section I</a:t>
            </a:r>
            <a:endParaRPr lang="en-US" altLang="en-US" sz="378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Text Box 25">
            <a:extLst>
              <a:ext uri="{FF2B5EF4-FFF2-40B4-BE49-F238E27FC236}">
                <a16:creationId xmlns:a16="http://schemas.microsoft.com/office/drawing/2014/main" id="{3D9AA021-ADDD-4852-8293-9C66D612D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5587" y="8899685"/>
            <a:ext cx="8478203" cy="908654"/>
          </a:xfrm>
          <a:prstGeom prst="rect">
            <a:avLst/>
          </a:prstGeom>
          <a:solidFill>
            <a:srgbClr val="4F2E7F"/>
          </a:solidFill>
          <a:ln>
            <a:noFill/>
          </a:ln>
        </p:spPr>
        <p:txBody>
          <a:bodyPr wrap="square" lIns="323791" tIns="161897" rIns="323791" bIns="161897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780" b="1">
                <a:solidFill>
                  <a:schemeClr val="bg1"/>
                </a:solidFill>
                <a:latin typeface="Arial" panose="020B0604020202020204" pitchFamily="34" charset="0"/>
              </a:rPr>
              <a:t>Section II</a:t>
            </a:r>
            <a:endParaRPr lang="en-US" altLang="en-US" sz="378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9" name="Text Box 26">
            <a:extLst>
              <a:ext uri="{FF2B5EF4-FFF2-40B4-BE49-F238E27FC236}">
                <a16:creationId xmlns:a16="http://schemas.microsoft.com/office/drawing/2014/main" id="{8BC7790D-815C-226C-444D-273D8CB5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1015" y="8939690"/>
            <a:ext cx="8478203" cy="908654"/>
          </a:xfrm>
          <a:prstGeom prst="rect">
            <a:avLst/>
          </a:prstGeom>
          <a:solidFill>
            <a:srgbClr val="4F2E7F"/>
          </a:solidFill>
          <a:ln>
            <a:noFill/>
          </a:ln>
        </p:spPr>
        <p:txBody>
          <a:bodyPr wrap="square" lIns="323791" tIns="161897" rIns="323791" bIns="161897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780" b="1">
                <a:solidFill>
                  <a:schemeClr val="bg1"/>
                </a:solidFill>
                <a:latin typeface="Arial" panose="020B0604020202020204" pitchFamily="34" charset="0"/>
              </a:rPr>
              <a:t>Section III</a:t>
            </a:r>
            <a:endParaRPr lang="en-US" altLang="en-US" sz="378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70" name="Text Box 27">
            <a:extLst>
              <a:ext uri="{FF2B5EF4-FFF2-40B4-BE49-F238E27FC236}">
                <a16:creationId xmlns:a16="http://schemas.microsoft.com/office/drawing/2014/main" id="{0CEB8E2F-673F-069D-2F02-A87B8B552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6442" y="16622078"/>
            <a:ext cx="8478203" cy="908654"/>
          </a:xfrm>
          <a:prstGeom prst="rect">
            <a:avLst/>
          </a:prstGeom>
          <a:solidFill>
            <a:srgbClr val="4F2E7F"/>
          </a:solidFill>
          <a:ln>
            <a:noFill/>
          </a:ln>
        </p:spPr>
        <p:txBody>
          <a:bodyPr wrap="square" lIns="323791" tIns="161897" rIns="323791" bIns="161897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780" b="1">
                <a:solidFill>
                  <a:schemeClr val="bg1"/>
                </a:solidFill>
                <a:latin typeface="Arial" panose="020B0604020202020204" pitchFamily="34" charset="0"/>
              </a:rPr>
              <a:t>Section V</a:t>
            </a:r>
            <a:endParaRPr lang="en-US" altLang="en-US" sz="378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71" name="Text Box 28">
            <a:extLst>
              <a:ext uri="{FF2B5EF4-FFF2-40B4-BE49-F238E27FC236}">
                <a16:creationId xmlns:a16="http://schemas.microsoft.com/office/drawing/2014/main" id="{C2752117-3752-94CF-3931-44647B683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6442" y="26294715"/>
            <a:ext cx="8478203" cy="908654"/>
          </a:xfrm>
          <a:prstGeom prst="rect">
            <a:avLst/>
          </a:prstGeom>
          <a:solidFill>
            <a:srgbClr val="4F2E7F"/>
          </a:solidFill>
          <a:ln>
            <a:noFill/>
          </a:ln>
        </p:spPr>
        <p:txBody>
          <a:bodyPr wrap="square" lIns="323791" tIns="161897" rIns="323791" bIns="161897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780" b="1">
                <a:solidFill>
                  <a:schemeClr val="bg1"/>
                </a:solidFill>
                <a:latin typeface="Arial" panose="020B0604020202020204" pitchFamily="34" charset="0"/>
              </a:rPr>
              <a:t>ACKNOWLEDGEMENTS</a:t>
            </a:r>
            <a:endParaRPr lang="en-US" altLang="en-US" sz="378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72" name="Text Box 29">
            <a:extLst>
              <a:ext uri="{FF2B5EF4-FFF2-40B4-BE49-F238E27FC236}">
                <a16:creationId xmlns:a16="http://schemas.microsoft.com/office/drawing/2014/main" id="{AAD49775-01E4-3FBD-0DBF-4B5C7CFBA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158" y="22067047"/>
            <a:ext cx="8471059" cy="104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23791" tIns="323791" rIns="323791" bIns="32379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263347" indent="-263347">
              <a:buFontTx/>
              <a:buChar char="•"/>
            </a:pPr>
            <a:r>
              <a:rPr lang="en-US" altLang="en-US" sz="2520">
                <a:latin typeface="Arial" panose="020B0604020202020204" pitchFamily="34" charset="0"/>
              </a:rPr>
              <a:t>Section I info</a:t>
            </a:r>
          </a:p>
        </p:txBody>
      </p:sp>
      <p:sp>
        <p:nvSpPr>
          <p:cNvPr id="15373" name="Text Box 47">
            <a:extLst>
              <a:ext uri="{FF2B5EF4-FFF2-40B4-BE49-F238E27FC236}">
                <a16:creationId xmlns:a16="http://schemas.microsoft.com/office/drawing/2014/main" id="{F36D38AF-37B4-EFDA-A07D-2E3662012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6442" y="8899685"/>
            <a:ext cx="8478203" cy="908654"/>
          </a:xfrm>
          <a:prstGeom prst="rect">
            <a:avLst/>
          </a:prstGeom>
          <a:solidFill>
            <a:srgbClr val="4F2E7F"/>
          </a:solidFill>
          <a:ln>
            <a:noFill/>
          </a:ln>
        </p:spPr>
        <p:txBody>
          <a:bodyPr wrap="square" lIns="323791" tIns="161897" rIns="323791" bIns="161897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780" b="1">
                <a:solidFill>
                  <a:schemeClr val="bg1"/>
                </a:solidFill>
                <a:latin typeface="Arial" panose="020B0604020202020204" pitchFamily="34" charset="0"/>
              </a:rPr>
              <a:t>Section IV</a:t>
            </a:r>
            <a:endParaRPr lang="en-US" altLang="en-US" sz="378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74" name="Text Box 51">
            <a:extLst>
              <a:ext uri="{FF2B5EF4-FFF2-40B4-BE49-F238E27FC236}">
                <a16:creationId xmlns:a16="http://schemas.microsoft.com/office/drawing/2014/main" id="{959C23F2-93ED-D513-CF09-54BE2C2B8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9332" y="27106245"/>
            <a:ext cx="8211215" cy="100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23791" tIns="323791" rIns="323791" bIns="323791" anchor="t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50" b="1">
                <a:latin typeface="Arial" panose="020B0604020202020204" pitchFamily="34" charset="0"/>
              </a:rPr>
              <a:t>Acknowledgements</a:t>
            </a:r>
            <a:endParaRPr lang="en-US" altLang="en-US" sz="22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5" name="Text Box 7">
            <a:extLst>
              <a:ext uri="{FF2B5EF4-FFF2-40B4-BE49-F238E27FC236}">
                <a16:creationId xmlns:a16="http://schemas.microsoft.com/office/drawing/2014/main" id="{3C84FFAC-3C93-C0B2-9AB5-D15114C44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6440" y="9941243"/>
            <a:ext cx="8475157" cy="104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23791" tIns="323791" rIns="323791" bIns="323791" anchor="t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520">
                <a:latin typeface="Arial" panose="020B0604020202020204" pitchFamily="34" charset="0"/>
              </a:rPr>
              <a:t>Section IV info</a:t>
            </a:r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15376" name="Text Box 7">
            <a:extLst>
              <a:ext uri="{FF2B5EF4-FFF2-40B4-BE49-F238E27FC236}">
                <a16:creationId xmlns:a16="http://schemas.microsoft.com/office/drawing/2014/main" id="{35D8CF96-A15B-961E-A915-650CBDF62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8158" y="9935967"/>
            <a:ext cx="8471059" cy="104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23791" tIns="323791" rIns="323791" bIns="323791" anchor="t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520">
                <a:latin typeface="Arial" panose="020B0604020202020204" pitchFamily="34" charset="0"/>
              </a:rPr>
              <a:t>Section III info</a:t>
            </a:r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15377" name="Text Box 7">
            <a:extLst>
              <a:ext uri="{FF2B5EF4-FFF2-40B4-BE49-F238E27FC236}">
                <a16:creationId xmlns:a16="http://schemas.microsoft.com/office/drawing/2014/main" id="{10F42460-F3B1-3B59-D17F-EBDA802FE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6440" y="17547693"/>
            <a:ext cx="8475157" cy="107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23791" tIns="323791" rIns="323791" bIns="323791" anchor="t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altLang="en-US" sz="2520">
                <a:latin typeface="Arial" panose="020B0604020202020204" pitchFamily="34" charset="0"/>
              </a:rPr>
              <a:t>Section V info</a:t>
            </a:r>
            <a:endParaRPr lang="en-US">
              <a:cs typeface="Times New Roman" panose="02020603050405020304" pitchFamily="18" charset="0"/>
            </a:endParaRPr>
          </a:p>
        </p:txBody>
      </p:sp>
      <p:pic>
        <p:nvPicPr>
          <p:cNvPr id="9" name="Picture 8" descr="A purple circle with white text&#10;&#10;Description automatically generated">
            <a:extLst>
              <a:ext uri="{FF2B5EF4-FFF2-40B4-BE49-F238E27FC236}">
                <a16:creationId xmlns:a16="http://schemas.microsoft.com/office/drawing/2014/main" id="{6A4CA4AB-C115-DB68-31D7-660889E837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"/>
          <a:stretch/>
        </p:blipFill>
        <p:spPr>
          <a:xfrm>
            <a:off x="1260160" y="1161749"/>
            <a:ext cx="2518525" cy="2502834"/>
          </a:xfrm>
          <a:prstGeom prst="rect">
            <a:avLst/>
          </a:prstGeom>
        </p:spPr>
      </p:pic>
      <p:pic>
        <p:nvPicPr>
          <p:cNvPr id="5" name="Picture 4" descr="A logo for a university&#10;&#10;Description automatically generated">
            <a:extLst>
              <a:ext uri="{FF2B5EF4-FFF2-40B4-BE49-F238E27FC236}">
                <a16:creationId xmlns:a16="http://schemas.microsoft.com/office/drawing/2014/main" id="{E69C7223-B5BE-9CE7-CB38-7FA37E0F845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119" y="1161746"/>
            <a:ext cx="2518524" cy="3154680"/>
          </a:xfrm>
          <a:prstGeom prst="rect">
            <a:avLst/>
          </a:prstGeom>
          <a:solidFill>
            <a:srgbClr val="4F2E7F"/>
          </a:solid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255B3BB-1B10-11FD-A8E1-9E7F7811F6B6}"/>
              </a:ext>
            </a:extLst>
          </p:cNvPr>
          <p:cNvSpPr/>
          <p:nvPr/>
        </p:nvSpPr>
        <p:spPr bwMode="auto">
          <a:xfrm>
            <a:off x="8983380" y="11226395"/>
            <a:ext cx="3918697" cy="2476402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R0 G0 B255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#0000FF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B5DDDC-CCB8-033E-9E22-885187F1AB53}"/>
              </a:ext>
            </a:extLst>
          </p:cNvPr>
          <p:cNvSpPr/>
          <p:nvPr/>
        </p:nvSpPr>
        <p:spPr bwMode="auto">
          <a:xfrm>
            <a:off x="13077426" y="13839567"/>
            <a:ext cx="3918697" cy="247640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R255 G0 B0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#FF0000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7C3C52-2000-D675-B6A8-2720D3CD6F67}"/>
              </a:ext>
            </a:extLst>
          </p:cNvPr>
          <p:cNvSpPr/>
          <p:nvPr/>
        </p:nvSpPr>
        <p:spPr bwMode="auto">
          <a:xfrm>
            <a:off x="4890959" y="11212014"/>
            <a:ext cx="3918697" cy="2476402"/>
          </a:xfrm>
          <a:prstGeom prst="rect">
            <a:avLst/>
          </a:prstGeom>
          <a:solidFill>
            <a:srgbClr val="818A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R129 G138 B143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#818A8F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9C1088-AE91-B81C-F80D-86B4F1297A4E}"/>
              </a:ext>
            </a:extLst>
          </p:cNvPr>
          <p:cNvSpPr/>
          <p:nvPr/>
        </p:nvSpPr>
        <p:spPr bwMode="auto">
          <a:xfrm>
            <a:off x="9002956" y="13839567"/>
            <a:ext cx="3918697" cy="2476402"/>
          </a:xfrm>
          <a:prstGeom prst="rect">
            <a:avLst/>
          </a:prstGeom>
          <a:solidFill>
            <a:srgbClr val="5197B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R81 G151 B190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#5197BE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FABB0F-7196-EB18-8A47-9B91CBAB04E3}"/>
              </a:ext>
            </a:extLst>
          </p:cNvPr>
          <p:cNvSpPr/>
          <p:nvPr/>
        </p:nvSpPr>
        <p:spPr bwMode="auto">
          <a:xfrm>
            <a:off x="13069422" y="11181445"/>
            <a:ext cx="3918697" cy="2476402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R13 G116 B110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#008080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5881C3-3F8E-D422-C985-115712185945}"/>
              </a:ext>
            </a:extLst>
          </p:cNvPr>
          <p:cNvSpPr/>
          <p:nvPr/>
        </p:nvSpPr>
        <p:spPr bwMode="auto">
          <a:xfrm>
            <a:off x="25362750" y="11158800"/>
            <a:ext cx="3918697" cy="247640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R255 G255 B0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FFFFFF"/>
                </a:solidFill>
              </a:rPr>
              <a:t>HEX: #FFFF00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EA9CB5-DFB2-4A15-F242-A60C380B1A00}"/>
              </a:ext>
            </a:extLst>
          </p:cNvPr>
          <p:cNvSpPr/>
          <p:nvPr/>
        </p:nvSpPr>
        <p:spPr bwMode="auto">
          <a:xfrm>
            <a:off x="21279661" y="13845406"/>
            <a:ext cx="3918697" cy="2476402"/>
          </a:xfrm>
          <a:prstGeom prst="rect">
            <a:avLst/>
          </a:prstGeom>
          <a:solidFill>
            <a:srgbClr val="FF7D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R255 G125 B0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#FF7D00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6D48B6-4A53-FE39-7284-4047F80F47CB}"/>
              </a:ext>
            </a:extLst>
          </p:cNvPr>
          <p:cNvSpPr/>
          <p:nvPr/>
        </p:nvSpPr>
        <p:spPr bwMode="auto">
          <a:xfrm>
            <a:off x="33572121" y="11158800"/>
            <a:ext cx="3918697" cy="2476402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R0 G255 B0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#00FF00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F3C100-DDB2-2975-A905-CD4151452331}"/>
              </a:ext>
            </a:extLst>
          </p:cNvPr>
          <p:cNvSpPr/>
          <p:nvPr/>
        </p:nvSpPr>
        <p:spPr bwMode="auto">
          <a:xfrm>
            <a:off x="21260066" y="11184014"/>
            <a:ext cx="3918697" cy="247640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R255 G0 B255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#FF00FF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9122D44-E852-AE71-7EE7-6FDFC723B1E0}"/>
              </a:ext>
            </a:extLst>
          </p:cNvPr>
          <p:cNvSpPr/>
          <p:nvPr/>
        </p:nvSpPr>
        <p:spPr bwMode="auto">
          <a:xfrm>
            <a:off x="17167699" y="13872838"/>
            <a:ext cx="3918697" cy="2476402"/>
          </a:xfrm>
          <a:prstGeom prst="rect">
            <a:avLst/>
          </a:prstGeom>
          <a:solidFill>
            <a:srgbClr val="CC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R204 G0 B0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#CC0000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FA5519-7669-7285-8444-AC2804B091BA}"/>
              </a:ext>
            </a:extLst>
          </p:cNvPr>
          <p:cNvSpPr/>
          <p:nvPr/>
        </p:nvSpPr>
        <p:spPr bwMode="auto">
          <a:xfrm>
            <a:off x="29460158" y="11195161"/>
            <a:ext cx="3918697" cy="2476402"/>
          </a:xfrm>
          <a:prstGeom prst="rect">
            <a:avLst/>
          </a:prstGeom>
          <a:solidFill>
            <a:srgbClr val="00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R0 G255 B255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#00FFFF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F2FB420-AA7A-BD03-B292-8277EC503058}"/>
              </a:ext>
            </a:extLst>
          </p:cNvPr>
          <p:cNvSpPr/>
          <p:nvPr/>
        </p:nvSpPr>
        <p:spPr bwMode="auto">
          <a:xfrm>
            <a:off x="815229" y="11201877"/>
            <a:ext cx="3918697" cy="2476402"/>
          </a:xfrm>
          <a:prstGeom prst="rect">
            <a:avLst/>
          </a:prstGeom>
          <a:solidFill>
            <a:srgbClr val="4F2E7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R79 G46 B127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#4F2E7F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306C0A-4CED-BCE9-B3D5-4F66512A0B70}"/>
              </a:ext>
            </a:extLst>
          </p:cNvPr>
          <p:cNvSpPr/>
          <p:nvPr/>
        </p:nvSpPr>
        <p:spPr bwMode="auto">
          <a:xfrm>
            <a:off x="25391624" y="13853686"/>
            <a:ext cx="3918697" cy="2476402"/>
          </a:xfrm>
          <a:prstGeom prst="rect">
            <a:avLst/>
          </a:prstGeom>
          <a:solidFill>
            <a:srgbClr val="66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R102 G102 B255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#6666FF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9F67896-3189-42BF-F1EF-F203DF27FC88}"/>
              </a:ext>
            </a:extLst>
          </p:cNvPr>
          <p:cNvSpPr/>
          <p:nvPr/>
        </p:nvSpPr>
        <p:spPr bwMode="auto">
          <a:xfrm>
            <a:off x="798683" y="13844895"/>
            <a:ext cx="3918697" cy="2476402"/>
          </a:xfrm>
          <a:prstGeom prst="rect">
            <a:avLst/>
          </a:prstGeom>
          <a:solidFill>
            <a:srgbClr val="A897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R168 G151 B192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#A897C0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3AB51A-13EA-8B9C-941B-0A2409224BF1}"/>
              </a:ext>
            </a:extLst>
          </p:cNvPr>
          <p:cNvSpPr/>
          <p:nvPr/>
        </p:nvSpPr>
        <p:spPr bwMode="auto">
          <a:xfrm>
            <a:off x="4890959" y="13855393"/>
            <a:ext cx="3918697" cy="2476402"/>
          </a:xfrm>
          <a:prstGeom prst="rect">
            <a:avLst/>
          </a:prstGeom>
          <a:solidFill>
            <a:srgbClr val="55555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R85 G85 B85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#555555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5601CF-3AA1-63B7-9583-C63A28B72590}"/>
              </a:ext>
            </a:extLst>
          </p:cNvPr>
          <p:cNvSpPr/>
          <p:nvPr/>
        </p:nvSpPr>
        <p:spPr bwMode="auto">
          <a:xfrm>
            <a:off x="29502165" y="13845406"/>
            <a:ext cx="3918697" cy="2476402"/>
          </a:xfrm>
          <a:prstGeom prst="rect">
            <a:avLst/>
          </a:prstGeom>
          <a:solidFill>
            <a:srgbClr val="75954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R117 G149 B72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#759548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9993E4-DC54-1197-0460-9FD31EFA9E32}"/>
              </a:ext>
            </a:extLst>
          </p:cNvPr>
          <p:cNvSpPr/>
          <p:nvPr/>
        </p:nvSpPr>
        <p:spPr bwMode="auto">
          <a:xfrm>
            <a:off x="17161843" y="11198926"/>
            <a:ext cx="3918697" cy="2476402"/>
          </a:xfrm>
          <a:prstGeom prst="rect">
            <a:avLst/>
          </a:prstGeom>
          <a:solidFill>
            <a:srgbClr val="66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14607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829212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243818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658424" algn="l" rtl="0" eaLnBrk="0" fontAlgn="base" hangingPunct="0">
              <a:spcBef>
                <a:spcPct val="0"/>
              </a:spcBef>
              <a:spcAft>
                <a:spcPct val="0"/>
              </a:spcAft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073030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487636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2902242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316847" algn="l" defTabSz="829212" rtl="0" eaLnBrk="1" latinLnBrk="0" hangingPunct="1">
              <a:defRPr sz="2086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chemeClr val="bg1"/>
                </a:solidFill>
              </a:rPr>
              <a:t>R102 G51 B0</a:t>
            </a:r>
          </a:p>
          <a:p>
            <a:pPr marL="0" marR="0" indent="0" algn="ctr" defTabSz="8215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960">
                <a:solidFill>
                  <a:srgbClr val="000000"/>
                </a:solidFill>
              </a:rPr>
              <a:t>HEX: #663300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UCA CNSM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CNSM Poster Template 2024</dc:title>
  <dc:creator/>
  <cp:revision>1</cp:revision>
  <cp:lastPrinted>2024-02-23T21:33:49Z</cp:lastPrinted>
  <dcterms:created xsi:type="dcterms:W3CDTF">1997-10-24T05:44:18Z</dcterms:created>
  <dcterms:modified xsi:type="dcterms:W3CDTF">2024-03-26T14:25:28Z</dcterms:modified>
</cp:coreProperties>
</file>